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7" r:id="rId5"/>
    <p:sldId id="261" r:id="rId6"/>
    <p:sldId id="276" r:id="rId7"/>
    <p:sldId id="265" r:id="rId8"/>
    <p:sldId id="258" r:id="rId9"/>
    <p:sldId id="279" r:id="rId10"/>
    <p:sldId id="272" r:id="rId11"/>
    <p:sldId id="277" r:id="rId12"/>
    <p:sldId id="275" r:id="rId13"/>
    <p:sldId id="280" r:id="rId14"/>
    <p:sldId id="281" r:id="rId15"/>
    <p:sldId id="274" r:id="rId16"/>
    <p:sldId id="27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54589-13D7-4846-9D4A-4FE6C0A53EDE}" v="19" dt="2024-09-12T21:51:26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9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2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7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7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8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2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4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7F676-2756-E7C3-8365-850FBD663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b="871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5B1D2-CA22-6ED7-1360-52A84B3F2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390" y="1826096"/>
            <a:ext cx="3149221" cy="2142699"/>
          </a:xfrm>
        </p:spPr>
        <p:txBody>
          <a:bodyPr anchor="b">
            <a:normAutofit/>
          </a:bodyPr>
          <a:lstStyle/>
          <a:p>
            <a:pPr algn="ctr"/>
            <a:r>
              <a:rPr lang="en-NZ" sz="40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Moana Water of Life 2</a:t>
            </a:r>
            <a:br>
              <a:rPr lang="en-NZ" sz="40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NZ" sz="4000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Talanoa</a:t>
            </a:r>
            <a:endParaRPr lang="en-NZ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0F046-3F0C-5718-71D0-C19D716F5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514" y="4196605"/>
            <a:ext cx="2906973" cy="948601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NZ" sz="1700" kern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Climate Resilience Conference</a:t>
            </a:r>
            <a:endParaRPr lang="en-NZ" sz="17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planet with continents&#10;&#10;Description automatically generated">
            <a:extLst>
              <a:ext uri="{FF2B5EF4-FFF2-40B4-BE49-F238E27FC236}">
                <a16:creationId xmlns:a16="http://schemas.microsoft.com/office/drawing/2014/main" id="{B194E6C2-3A51-9779-B376-064C25476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1" b="10043"/>
          <a:stretch/>
        </p:blipFill>
        <p:spPr>
          <a:xfrm>
            <a:off x="3552092" y="169984"/>
            <a:ext cx="6354276" cy="6518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AA643-2DE0-2013-60AC-055173F756CB}"/>
              </a:ext>
            </a:extLst>
          </p:cNvPr>
          <p:cNvSpPr txBox="1"/>
          <p:nvPr/>
        </p:nvSpPr>
        <p:spPr>
          <a:xfrm>
            <a:off x="176215" y="4419601"/>
            <a:ext cx="291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Moana - Our globe from space, from the perspective of the Pacific Ocean.</a:t>
            </a:r>
            <a:endParaRPr lang="en-NZ" sz="2800" b="1" dirty="0"/>
          </a:p>
        </p:txBody>
      </p:sp>
    </p:spTree>
    <p:extLst>
      <p:ext uri="{BB962C8B-B14F-4D97-AF65-F5344CB8AC3E}">
        <p14:creationId xmlns:p14="http://schemas.microsoft.com/office/powerpoint/2010/main" val="2921627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id="{F723888D-7B61-7588-C1AB-BB8A4102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7" y="82062"/>
            <a:ext cx="6279241" cy="4185138"/>
          </a:xfrm>
          <a:prstGeom prst="rect">
            <a:avLst/>
          </a:prstGeom>
        </p:spPr>
      </p:pic>
      <p:pic>
        <p:nvPicPr>
          <p:cNvPr id="7" name="Picture 6" descr="A group of women smiling with coconuts in front of water&#10;&#10;Description automatically generated">
            <a:extLst>
              <a:ext uri="{FF2B5EF4-FFF2-40B4-BE49-F238E27FC236}">
                <a16:creationId xmlns:a16="http://schemas.microsoft.com/office/drawing/2014/main" id="{DA4DDD9C-807E-F98E-D37F-DCB4163C8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80" y="3609098"/>
            <a:ext cx="7022123" cy="31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8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CA015E60-7CB4-2B1B-0D62-AA5024C43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/>
          <a:stretch/>
        </p:blipFill>
        <p:spPr>
          <a:xfrm>
            <a:off x="283029" y="111088"/>
            <a:ext cx="5543339" cy="4191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08592-4902-22ED-A90D-3E9DA3F2D129}"/>
              </a:ext>
            </a:extLst>
          </p:cNvPr>
          <p:cNvSpPr txBox="1"/>
          <p:nvPr/>
        </p:nvSpPr>
        <p:spPr>
          <a:xfrm>
            <a:off x="283029" y="202572"/>
            <a:ext cx="314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 Beth Holland</a:t>
            </a:r>
            <a:endParaRPr lang="en-NZ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A0D4E-B2B1-82A1-4F7C-28AF93654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4" t="12971" r="3852" b="11863"/>
          <a:stretch/>
        </p:blipFill>
        <p:spPr>
          <a:xfrm>
            <a:off x="283029" y="4103595"/>
            <a:ext cx="3118338" cy="1324708"/>
          </a:xfrm>
          <a:prstGeom prst="rect">
            <a:avLst/>
          </a:prstGeom>
        </p:spPr>
      </p:pic>
      <p:pic>
        <p:nvPicPr>
          <p:cNvPr id="4" name="Picture 3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8B5F0106-DA7F-6D1C-FB37-1B4FB81A6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23" y="0"/>
            <a:ext cx="4444731" cy="2962431"/>
          </a:xfrm>
          <a:prstGeom prst="rect">
            <a:avLst/>
          </a:prstGeom>
        </p:spPr>
      </p:pic>
      <p:pic>
        <p:nvPicPr>
          <p:cNvPr id="9" name="Picture 8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60054B31-76E5-89B9-47BB-78D400015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8" t="21539" b="22564"/>
          <a:stretch/>
        </p:blipFill>
        <p:spPr>
          <a:xfrm>
            <a:off x="9073661" y="2530282"/>
            <a:ext cx="2964263" cy="4198764"/>
          </a:xfrm>
          <a:prstGeom prst="rect">
            <a:avLst/>
          </a:prstGeom>
        </p:spPr>
      </p:pic>
      <p:pic>
        <p:nvPicPr>
          <p:cNvPr id="3" name="Picture 2" descr="Two women sitting at a table&#10;&#10;Description automatically generated">
            <a:extLst>
              <a:ext uri="{FF2B5EF4-FFF2-40B4-BE49-F238E27FC236}">
                <a16:creationId xmlns:a16="http://schemas.microsoft.com/office/drawing/2014/main" id="{579179C0-5FC6-84DE-B755-2A8CB2C652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7500"/>
          <a:stretch/>
        </p:blipFill>
        <p:spPr>
          <a:xfrm>
            <a:off x="4623912" y="3657599"/>
            <a:ext cx="3752300" cy="32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9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E83E37E2-1BC7-E360-257B-9C890C449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44" y="3635417"/>
            <a:ext cx="4871671" cy="3043634"/>
          </a:xfrm>
          <a:prstGeom prst="rect">
            <a:avLst/>
          </a:prstGeom>
        </p:spPr>
      </p:pic>
      <p:pic>
        <p:nvPicPr>
          <p:cNvPr id="5" name="Picture 4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F88E341D-D4F4-AA3D-B5D4-B3D76A19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" y="93784"/>
            <a:ext cx="5312327" cy="3541551"/>
          </a:xfrm>
          <a:prstGeom prst="rect">
            <a:avLst/>
          </a:prstGeom>
        </p:spPr>
      </p:pic>
      <p:pic>
        <p:nvPicPr>
          <p:cNvPr id="7" name="Picture 6" descr="A group of shacks in a river&#10;&#10;Description automatically generated">
            <a:extLst>
              <a:ext uri="{FF2B5EF4-FFF2-40B4-BE49-F238E27FC236}">
                <a16:creationId xmlns:a16="http://schemas.microsoft.com/office/drawing/2014/main" id="{1D39E508-68CC-2F77-DBC8-C6CD36A4B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3" y="178949"/>
            <a:ext cx="5080793" cy="33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7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0BA4447-C8BD-88A8-8451-B2572F2E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" y="125411"/>
            <a:ext cx="6975232" cy="4559600"/>
          </a:xfrm>
          <a:prstGeom prst="rect">
            <a:avLst/>
          </a:prstGeom>
        </p:spPr>
      </p:pic>
      <p:pic>
        <p:nvPicPr>
          <p:cNvPr id="5" name="Picture 4" descr="Two women standing next to a group of flags&#10;&#10;Description automatically generated">
            <a:extLst>
              <a:ext uri="{FF2B5EF4-FFF2-40B4-BE49-F238E27FC236}">
                <a16:creationId xmlns:a16="http://schemas.microsoft.com/office/drawing/2014/main" id="{05CB9FDB-BC1C-9F43-9AD2-BE513287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7829"/>
          <a:stretch/>
        </p:blipFill>
        <p:spPr>
          <a:xfrm>
            <a:off x="604837" y="4314093"/>
            <a:ext cx="3428000" cy="2279892"/>
          </a:xfrm>
          <a:prstGeom prst="rect">
            <a:avLst/>
          </a:prstGeom>
        </p:spPr>
      </p:pic>
      <p:pic>
        <p:nvPicPr>
          <p:cNvPr id="7" name="Picture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9823B03-8A01-22AC-E787-B720E73A7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4"/>
          <a:stretch/>
        </p:blipFill>
        <p:spPr>
          <a:xfrm>
            <a:off x="7277547" y="3751385"/>
            <a:ext cx="4562761" cy="2873044"/>
          </a:xfrm>
          <a:prstGeom prst="rect">
            <a:avLst/>
          </a:prstGeom>
        </p:spPr>
      </p:pic>
      <p:pic>
        <p:nvPicPr>
          <p:cNvPr id="9" name="Picture 8" descr="A person in a yellow vest speaking into a microphone&#10;&#10;Description automatically generated">
            <a:extLst>
              <a:ext uri="{FF2B5EF4-FFF2-40B4-BE49-F238E27FC236}">
                <a16:creationId xmlns:a16="http://schemas.microsoft.com/office/drawing/2014/main" id="{45113A3B-2F16-6009-7FEF-373DF74AF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08" y="125411"/>
            <a:ext cx="3036277" cy="35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97DA089-11EF-762F-7ADD-7191EE77A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r="5370" b="1"/>
          <a:stretch/>
        </p:blipFill>
        <p:spPr>
          <a:xfrm>
            <a:off x="20" y="10"/>
            <a:ext cx="12191979" cy="686956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" y="2775974"/>
            <a:ext cx="5318105" cy="4093599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61554 w 2644724"/>
              <a:gd name="connsiteY2" fmla="*/ 566798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72750 w 2644724"/>
              <a:gd name="connsiteY1" fmla="*/ 552280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571974"/>
              <a:gd name="connsiteY0" fmla="*/ 552280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69622 w 2571974"/>
              <a:gd name="connsiteY7" fmla="*/ 1283604 h 2414332"/>
              <a:gd name="connsiteX8" fmla="*/ 2571974 w 2571974"/>
              <a:gd name="connsiteY8" fmla="*/ 2414306 h 2414332"/>
              <a:gd name="connsiteX9" fmla="*/ 2571969 w 2571974"/>
              <a:gd name="connsiteY9" fmla="*/ 2414332 h 2414332"/>
              <a:gd name="connsiteX0" fmla="*/ 0 w 2571974"/>
              <a:gd name="connsiteY0" fmla="*/ 534133 h 2414306"/>
              <a:gd name="connsiteX1" fmla="*/ 272655 w 2571974"/>
              <a:gd name="connsiteY1" fmla="*/ 360177 h 2414306"/>
              <a:gd name="connsiteX2" fmla="*/ 1109065 w 2571974"/>
              <a:gd name="connsiteY2" fmla="*/ 88701 h 2414306"/>
              <a:gd name="connsiteX3" fmla="*/ 1251779 w 2571974"/>
              <a:gd name="connsiteY3" fmla="*/ 0 h 2414306"/>
              <a:gd name="connsiteX4" fmla="*/ 1383183 w 2571974"/>
              <a:gd name="connsiteY4" fmla="*/ 80922 h 2414306"/>
              <a:gd name="connsiteX5" fmla="*/ 2226569 w 2571974"/>
              <a:gd name="connsiteY5" fmla="*/ 354733 h 2414306"/>
              <a:gd name="connsiteX6" fmla="*/ 2571974 w 2571974"/>
              <a:gd name="connsiteY6" fmla="*/ 822042 h 2414306"/>
              <a:gd name="connsiteX7" fmla="*/ 2569622 w 2571974"/>
              <a:gd name="connsiteY7" fmla="*/ 1283604 h 2414306"/>
              <a:gd name="connsiteX8" fmla="*/ 2571974 w 2571974"/>
              <a:gd name="connsiteY8" fmla="*/ 2414306 h 2414306"/>
              <a:gd name="connsiteX0" fmla="*/ 0 w 2571974"/>
              <a:gd name="connsiteY0" fmla="*/ 534133 h 1283604"/>
              <a:gd name="connsiteX1" fmla="*/ 272655 w 2571974"/>
              <a:gd name="connsiteY1" fmla="*/ 360177 h 1283604"/>
              <a:gd name="connsiteX2" fmla="*/ 1109065 w 2571974"/>
              <a:gd name="connsiteY2" fmla="*/ 88701 h 1283604"/>
              <a:gd name="connsiteX3" fmla="*/ 1251779 w 2571974"/>
              <a:gd name="connsiteY3" fmla="*/ 0 h 1283604"/>
              <a:gd name="connsiteX4" fmla="*/ 1383183 w 2571974"/>
              <a:gd name="connsiteY4" fmla="*/ 80922 h 1283604"/>
              <a:gd name="connsiteX5" fmla="*/ 2226569 w 2571974"/>
              <a:gd name="connsiteY5" fmla="*/ 354733 h 1283604"/>
              <a:gd name="connsiteX6" fmla="*/ 2571974 w 2571974"/>
              <a:gd name="connsiteY6" fmla="*/ 822042 h 1283604"/>
              <a:gd name="connsiteX7" fmla="*/ 2569622 w 2571974"/>
              <a:gd name="connsiteY7" fmla="*/ 1283604 h 128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1974" h="1283604">
                <a:moveTo>
                  <a:pt x="0" y="534133"/>
                </a:moveTo>
                <a:cubicBezTo>
                  <a:pt x="54769" y="479838"/>
                  <a:pt x="85945" y="439860"/>
                  <a:pt x="272655" y="360177"/>
                </a:cubicBezTo>
                <a:cubicBezTo>
                  <a:pt x="519614" y="269446"/>
                  <a:pt x="821402" y="229668"/>
                  <a:pt x="1109065" y="88701"/>
                </a:cubicBezTo>
                <a:lnTo>
                  <a:pt x="1251779" y="0"/>
                </a:lnTo>
                <a:lnTo>
                  <a:pt x="1383183" y="80922"/>
                </a:lnTo>
                <a:cubicBezTo>
                  <a:pt x="1670846" y="221889"/>
                  <a:pt x="1979611" y="264002"/>
                  <a:pt x="2226569" y="354733"/>
                </a:cubicBezTo>
                <a:cubicBezTo>
                  <a:pt x="2464036" y="460028"/>
                  <a:pt x="2571974" y="580785"/>
                  <a:pt x="2571974" y="822042"/>
                </a:cubicBezTo>
                <a:lnTo>
                  <a:pt x="2569622" y="1283604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926" y="24701"/>
            <a:ext cx="2582489" cy="403978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414306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0" fmla="*/ 0 w 2299319"/>
              <a:gd name="connsiteY0" fmla="*/ 2414306 h 2414306"/>
              <a:gd name="connsiteX1" fmla="*/ 0 w 2299319"/>
              <a:gd name="connsiteY1" fmla="*/ 822042 h 2414306"/>
              <a:gd name="connsiteX2" fmla="*/ 345405 w 2299319"/>
              <a:gd name="connsiteY2" fmla="*/ 354733 h 2414306"/>
              <a:gd name="connsiteX3" fmla="*/ 1181815 w 2299319"/>
              <a:gd name="connsiteY3" fmla="*/ 88701 h 2414306"/>
              <a:gd name="connsiteX4" fmla="*/ 1324529 w 2299319"/>
              <a:gd name="connsiteY4" fmla="*/ 0 h 2414306"/>
              <a:gd name="connsiteX5" fmla="*/ 1455933 w 2299319"/>
              <a:gd name="connsiteY5" fmla="*/ 80922 h 2414306"/>
              <a:gd name="connsiteX6" fmla="*/ 2299319 w 2299319"/>
              <a:gd name="connsiteY6" fmla="*/ 354733 h 2414306"/>
              <a:gd name="connsiteX0" fmla="*/ 0 w 1455933"/>
              <a:gd name="connsiteY0" fmla="*/ 2414306 h 2414306"/>
              <a:gd name="connsiteX1" fmla="*/ 0 w 1455933"/>
              <a:gd name="connsiteY1" fmla="*/ 822042 h 2414306"/>
              <a:gd name="connsiteX2" fmla="*/ 345405 w 1455933"/>
              <a:gd name="connsiteY2" fmla="*/ 354733 h 2414306"/>
              <a:gd name="connsiteX3" fmla="*/ 1181815 w 1455933"/>
              <a:gd name="connsiteY3" fmla="*/ 88701 h 2414306"/>
              <a:gd name="connsiteX4" fmla="*/ 1324529 w 1455933"/>
              <a:gd name="connsiteY4" fmla="*/ 0 h 2414306"/>
              <a:gd name="connsiteX5" fmla="*/ 1455933 w 1455933"/>
              <a:gd name="connsiteY5" fmla="*/ 80922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1313911 h 1313911"/>
              <a:gd name="connsiteX1" fmla="*/ 0 w 1324529"/>
              <a:gd name="connsiteY1" fmla="*/ 822042 h 1313911"/>
              <a:gd name="connsiteX2" fmla="*/ 345405 w 1324529"/>
              <a:gd name="connsiteY2" fmla="*/ 354733 h 1313911"/>
              <a:gd name="connsiteX3" fmla="*/ 1181815 w 1324529"/>
              <a:gd name="connsiteY3" fmla="*/ 88701 h 1313911"/>
              <a:gd name="connsiteX4" fmla="*/ 1324529 w 1324529"/>
              <a:gd name="connsiteY4" fmla="*/ 0 h 1313911"/>
              <a:gd name="connsiteX0" fmla="*/ 0 w 1248959"/>
              <a:gd name="connsiteY0" fmla="*/ 1266729 h 1266729"/>
              <a:gd name="connsiteX1" fmla="*/ 0 w 1248959"/>
              <a:gd name="connsiteY1" fmla="*/ 774860 h 1266729"/>
              <a:gd name="connsiteX2" fmla="*/ 345405 w 1248959"/>
              <a:gd name="connsiteY2" fmla="*/ 307551 h 1266729"/>
              <a:gd name="connsiteX3" fmla="*/ 1181815 w 1248959"/>
              <a:gd name="connsiteY3" fmla="*/ 41519 h 1266729"/>
              <a:gd name="connsiteX4" fmla="*/ 1248959 w 1248959"/>
              <a:gd name="connsiteY4" fmla="*/ 0 h 126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59" h="1266729">
                <a:moveTo>
                  <a:pt x="0" y="1266729"/>
                </a:moveTo>
                <a:lnTo>
                  <a:pt x="0" y="774860"/>
                </a:lnTo>
                <a:cubicBezTo>
                  <a:pt x="0" y="533603"/>
                  <a:pt x="107938" y="412846"/>
                  <a:pt x="345405" y="307551"/>
                </a:cubicBezTo>
                <a:cubicBezTo>
                  <a:pt x="592364" y="216820"/>
                  <a:pt x="894152" y="182486"/>
                  <a:pt x="1181815" y="41519"/>
                </a:cubicBezTo>
                <a:lnTo>
                  <a:pt x="1248959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7DD2D-D52D-97DA-2EAC-DE8756B6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4" r="-1" b="-1"/>
          <a:stretch/>
        </p:blipFill>
        <p:spPr>
          <a:xfrm>
            <a:off x="20" y="10"/>
            <a:ext cx="12191979" cy="686956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" y="2775974"/>
            <a:ext cx="5318105" cy="4093599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61554 w 2644724"/>
              <a:gd name="connsiteY2" fmla="*/ 566798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72750 w 2644724"/>
              <a:gd name="connsiteY1" fmla="*/ 552280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571974"/>
              <a:gd name="connsiteY0" fmla="*/ 552280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69622 w 2571974"/>
              <a:gd name="connsiteY7" fmla="*/ 1283604 h 2414332"/>
              <a:gd name="connsiteX8" fmla="*/ 2571974 w 2571974"/>
              <a:gd name="connsiteY8" fmla="*/ 2414306 h 2414332"/>
              <a:gd name="connsiteX9" fmla="*/ 2571969 w 2571974"/>
              <a:gd name="connsiteY9" fmla="*/ 2414332 h 2414332"/>
              <a:gd name="connsiteX0" fmla="*/ 0 w 2571974"/>
              <a:gd name="connsiteY0" fmla="*/ 534133 h 2414306"/>
              <a:gd name="connsiteX1" fmla="*/ 272655 w 2571974"/>
              <a:gd name="connsiteY1" fmla="*/ 360177 h 2414306"/>
              <a:gd name="connsiteX2" fmla="*/ 1109065 w 2571974"/>
              <a:gd name="connsiteY2" fmla="*/ 88701 h 2414306"/>
              <a:gd name="connsiteX3" fmla="*/ 1251779 w 2571974"/>
              <a:gd name="connsiteY3" fmla="*/ 0 h 2414306"/>
              <a:gd name="connsiteX4" fmla="*/ 1383183 w 2571974"/>
              <a:gd name="connsiteY4" fmla="*/ 80922 h 2414306"/>
              <a:gd name="connsiteX5" fmla="*/ 2226569 w 2571974"/>
              <a:gd name="connsiteY5" fmla="*/ 354733 h 2414306"/>
              <a:gd name="connsiteX6" fmla="*/ 2571974 w 2571974"/>
              <a:gd name="connsiteY6" fmla="*/ 822042 h 2414306"/>
              <a:gd name="connsiteX7" fmla="*/ 2569622 w 2571974"/>
              <a:gd name="connsiteY7" fmla="*/ 1283604 h 2414306"/>
              <a:gd name="connsiteX8" fmla="*/ 2571974 w 2571974"/>
              <a:gd name="connsiteY8" fmla="*/ 2414306 h 2414306"/>
              <a:gd name="connsiteX0" fmla="*/ 0 w 2571974"/>
              <a:gd name="connsiteY0" fmla="*/ 534133 h 1283604"/>
              <a:gd name="connsiteX1" fmla="*/ 272655 w 2571974"/>
              <a:gd name="connsiteY1" fmla="*/ 360177 h 1283604"/>
              <a:gd name="connsiteX2" fmla="*/ 1109065 w 2571974"/>
              <a:gd name="connsiteY2" fmla="*/ 88701 h 1283604"/>
              <a:gd name="connsiteX3" fmla="*/ 1251779 w 2571974"/>
              <a:gd name="connsiteY3" fmla="*/ 0 h 1283604"/>
              <a:gd name="connsiteX4" fmla="*/ 1383183 w 2571974"/>
              <a:gd name="connsiteY4" fmla="*/ 80922 h 1283604"/>
              <a:gd name="connsiteX5" fmla="*/ 2226569 w 2571974"/>
              <a:gd name="connsiteY5" fmla="*/ 354733 h 1283604"/>
              <a:gd name="connsiteX6" fmla="*/ 2571974 w 2571974"/>
              <a:gd name="connsiteY6" fmla="*/ 822042 h 1283604"/>
              <a:gd name="connsiteX7" fmla="*/ 2569622 w 2571974"/>
              <a:gd name="connsiteY7" fmla="*/ 1283604 h 128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1974" h="1283604">
                <a:moveTo>
                  <a:pt x="0" y="534133"/>
                </a:moveTo>
                <a:cubicBezTo>
                  <a:pt x="54769" y="479838"/>
                  <a:pt x="85945" y="439860"/>
                  <a:pt x="272655" y="360177"/>
                </a:cubicBezTo>
                <a:cubicBezTo>
                  <a:pt x="519614" y="269446"/>
                  <a:pt x="821402" y="229668"/>
                  <a:pt x="1109065" y="88701"/>
                </a:cubicBezTo>
                <a:lnTo>
                  <a:pt x="1251779" y="0"/>
                </a:lnTo>
                <a:lnTo>
                  <a:pt x="1383183" y="80922"/>
                </a:lnTo>
                <a:cubicBezTo>
                  <a:pt x="1670846" y="221889"/>
                  <a:pt x="1979611" y="264002"/>
                  <a:pt x="2226569" y="354733"/>
                </a:cubicBezTo>
                <a:cubicBezTo>
                  <a:pt x="2464036" y="460028"/>
                  <a:pt x="2571974" y="580785"/>
                  <a:pt x="2571974" y="822042"/>
                </a:cubicBezTo>
                <a:lnTo>
                  <a:pt x="2569622" y="1283604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926" y="24701"/>
            <a:ext cx="2582489" cy="403978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414306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0" fmla="*/ 0 w 2299319"/>
              <a:gd name="connsiteY0" fmla="*/ 2414306 h 2414306"/>
              <a:gd name="connsiteX1" fmla="*/ 0 w 2299319"/>
              <a:gd name="connsiteY1" fmla="*/ 822042 h 2414306"/>
              <a:gd name="connsiteX2" fmla="*/ 345405 w 2299319"/>
              <a:gd name="connsiteY2" fmla="*/ 354733 h 2414306"/>
              <a:gd name="connsiteX3" fmla="*/ 1181815 w 2299319"/>
              <a:gd name="connsiteY3" fmla="*/ 88701 h 2414306"/>
              <a:gd name="connsiteX4" fmla="*/ 1324529 w 2299319"/>
              <a:gd name="connsiteY4" fmla="*/ 0 h 2414306"/>
              <a:gd name="connsiteX5" fmla="*/ 1455933 w 2299319"/>
              <a:gd name="connsiteY5" fmla="*/ 80922 h 2414306"/>
              <a:gd name="connsiteX6" fmla="*/ 2299319 w 2299319"/>
              <a:gd name="connsiteY6" fmla="*/ 354733 h 2414306"/>
              <a:gd name="connsiteX0" fmla="*/ 0 w 1455933"/>
              <a:gd name="connsiteY0" fmla="*/ 2414306 h 2414306"/>
              <a:gd name="connsiteX1" fmla="*/ 0 w 1455933"/>
              <a:gd name="connsiteY1" fmla="*/ 822042 h 2414306"/>
              <a:gd name="connsiteX2" fmla="*/ 345405 w 1455933"/>
              <a:gd name="connsiteY2" fmla="*/ 354733 h 2414306"/>
              <a:gd name="connsiteX3" fmla="*/ 1181815 w 1455933"/>
              <a:gd name="connsiteY3" fmla="*/ 88701 h 2414306"/>
              <a:gd name="connsiteX4" fmla="*/ 1324529 w 1455933"/>
              <a:gd name="connsiteY4" fmla="*/ 0 h 2414306"/>
              <a:gd name="connsiteX5" fmla="*/ 1455933 w 1455933"/>
              <a:gd name="connsiteY5" fmla="*/ 80922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1313911 h 1313911"/>
              <a:gd name="connsiteX1" fmla="*/ 0 w 1324529"/>
              <a:gd name="connsiteY1" fmla="*/ 822042 h 1313911"/>
              <a:gd name="connsiteX2" fmla="*/ 345405 w 1324529"/>
              <a:gd name="connsiteY2" fmla="*/ 354733 h 1313911"/>
              <a:gd name="connsiteX3" fmla="*/ 1181815 w 1324529"/>
              <a:gd name="connsiteY3" fmla="*/ 88701 h 1313911"/>
              <a:gd name="connsiteX4" fmla="*/ 1324529 w 1324529"/>
              <a:gd name="connsiteY4" fmla="*/ 0 h 1313911"/>
              <a:gd name="connsiteX0" fmla="*/ 0 w 1248959"/>
              <a:gd name="connsiteY0" fmla="*/ 1266729 h 1266729"/>
              <a:gd name="connsiteX1" fmla="*/ 0 w 1248959"/>
              <a:gd name="connsiteY1" fmla="*/ 774860 h 1266729"/>
              <a:gd name="connsiteX2" fmla="*/ 345405 w 1248959"/>
              <a:gd name="connsiteY2" fmla="*/ 307551 h 1266729"/>
              <a:gd name="connsiteX3" fmla="*/ 1181815 w 1248959"/>
              <a:gd name="connsiteY3" fmla="*/ 41519 h 1266729"/>
              <a:gd name="connsiteX4" fmla="*/ 1248959 w 1248959"/>
              <a:gd name="connsiteY4" fmla="*/ 0 h 126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59" h="1266729">
                <a:moveTo>
                  <a:pt x="0" y="1266729"/>
                </a:moveTo>
                <a:lnTo>
                  <a:pt x="0" y="774860"/>
                </a:lnTo>
                <a:cubicBezTo>
                  <a:pt x="0" y="533603"/>
                  <a:pt x="107938" y="412846"/>
                  <a:pt x="345405" y="307551"/>
                </a:cubicBezTo>
                <a:cubicBezTo>
                  <a:pt x="592364" y="216820"/>
                  <a:pt x="894152" y="182486"/>
                  <a:pt x="1181815" y="41519"/>
                </a:cubicBezTo>
                <a:lnTo>
                  <a:pt x="1248959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321F9-BC48-BBB9-BFDA-B9DCB7F0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71" y="24701"/>
            <a:ext cx="2896004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160FD91E-E22A-65EB-FEC2-593584F3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/>
          <a:stretch/>
        </p:blipFill>
        <p:spPr>
          <a:xfrm>
            <a:off x="20" y="10"/>
            <a:ext cx="12191979" cy="686956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" y="2775974"/>
            <a:ext cx="5318105" cy="4093599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61554 w 2644724"/>
              <a:gd name="connsiteY2" fmla="*/ 566798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72750 w 2644724"/>
              <a:gd name="connsiteY1" fmla="*/ 552280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571974"/>
              <a:gd name="connsiteY0" fmla="*/ 552280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69622 w 2571974"/>
              <a:gd name="connsiteY7" fmla="*/ 1283604 h 2414332"/>
              <a:gd name="connsiteX8" fmla="*/ 2571974 w 2571974"/>
              <a:gd name="connsiteY8" fmla="*/ 2414306 h 2414332"/>
              <a:gd name="connsiteX9" fmla="*/ 2571969 w 2571974"/>
              <a:gd name="connsiteY9" fmla="*/ 2414332 h 2414332"/>
              <a:gd name="connsiteX0" fmla="*/ 0 w 2571974"/>
              <a:gd name="connsiteY0" fmla="*/ 534133 h 2414306"/>
              <a:gd name="connsiteX1" fmla="*/ 272655 w 2571974"/>
              <a:gd name="connsiteY1" fmla="*/ 360177 h 2414306"/>
              <a:gd name="connsiteX2" fmla="*/ 1109065 w 2571974"/>
              <a:gd name="connsiteY2" fmla="*/ 88701 h 2414306"/>
              <a:gd name="connsiteX3" fmla="*/ 1251779 w 2571974"/>
              <a:gd name="connsiteY3" fmla="*/ 0 h 2414306"/>
              <a:gd name="connsiteX4" fmla="*/ 1383183 w 2571974"/>
              <a:gd name="connsiteY4" fmla="*/ 80922 h 2414306"/>
              <a:gd name="connsiteX5" fmla="*/ 2226569 w 2571974"/>
              <a:gd name="connsiteY5" fmla="*/ 354733 h 2414306"/>
              <a:gd name="connsiteX6" fmla="*/ 2571974 w 2571974"/>
              <a:gd name="connsiteY6" fmla="*/ 822042 h 2414306"/>
              <a:gd name="connsiteX7" fmla="*/ 2569622 w 2571974"/>
              <a:gd name="connsiteY7" fmla="*/ 1283604 h 2414306"/>
              <a:gd name="connsiteX8" fmla="*/ 2571974 w 2571974"/>
              <a:gd name="connsiteY8" fmla="*/ 2414306 h 2414306"/>
              <a:gd name="connsiteX0" fmla="*/ 0 w 2571974"/>
              <a:gd name="connsiteY0" fmla="*/ 534133 h 1283604"/>
              <a:gd name="connsiteX1" fmla="*/ 272655 w 2571974"/>
              <a:gd name="connsiteY1" fmla="*/ 360177 h 1283604"/>
              <a:gd name="connsiteX2" fmla="*/ 1109065 w 2571974"/>
              <a:gd name="connsiteY2" fmla="*/ 88701 h 1283604"/>
              <a:gd name="connsiteX3" fmla="*/ 1251779 w 2571974"/>
              <a:gd name="connsiteY3" fmla="*/ 0 h 1283604"/>
              <a:gd name="connsiteX4" fmla="*/ 1383183 w 2571974"/>
              <a:gd name="connsiteY4" fmla="*/ 80922 h 1283604"/>
              <a:gd name="connsiteX5" fmla="*/ 2226569 w 2571974"/>
              <a:gd name="connsiteY5" fmla="*/ 354733 h 1283604"/>
              <a:gd name="connsiteX6" fmla="*/ 2571974 w 2571974"/>
              <a:gd name="connsiteY6" fmla="*/ 822042 h 1283604"/>
              <a:gd name="connsiteX7" fmla="*/ 2569622 w 2571974"/>
              <a:gd name="connsiteY7" fmla="*/ 1283604 h 128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1974" h="1283604">
                <a:moveTo>
                  <a:pt x="0" y="534133"/>
                </a:moveTo>
                <a:cubicBezTo>
                  <a:pt x="54769" y="479838"/>
                  <a:pt x="85945" y="439860"/>
                  <a:pt x="272655" y="360177"/>
                </a:cubicBezTo>
                <a:cubicBezTo>
                  <a:pt x="519614" y="269446"/>
                  <a:pt x="821402" y="229668"/>
                  <a:pt x="1109065" y="88701"/>
                </a:cubicBezTo>
                <a:lnTo>
                  <a:pt x="1251779" y="0"/>
                </a:lnTo>
                <a:lnTo>
                  <a:pt x="1383183" y="80922"/>
                </a:lnTo>
                <a:cubicBezTo>
                  <a:pt x="1670846" y="221889"/>
                  <a:pt x="1979611" y="264002"/>
                  <a:pt x="2226569" y="354733"/>
                </a:cubicBezTo>
                <a:cubicBezTo>
                  <a:pt x="2464036" y="460028"/>
                  <a:pt x="2571974" y="580785"/>
                  <a:pt x="2571974" y="822042"/>
                </a:cubicBezTo>
                <a:lnTo>
                  <a:pt x="2569622" y="1283604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926" y="24701"/>
            <a:ext cx="2582489" cy="403978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414306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0" fmla="*/ 0 w 2299319"/>
              <a:gd name="connsiteY0" fmla="*/ 2414306 h 2414306"/>
              <a:gd name="connsiteX1" fmla="*/ 0 w 2299319"/>
              <a:gd name="connsiteY1" fmla="*/ 822042 h 2414306"/>
              <a:gd name="connsiteX2" fmla="*/ 345405 w 2299319"/>
              <a:gd name="connsiteY2" fmla="*/ 354733 h 2414306"/>
              <a:gd name="connsiteX3" fmla="*/ 1181815 w 2299319"/>
              <a:gd name="connsiteY3" fmla="*/ 88701 h 2414306"/>
              <a:gd name="connsiteX4" fmla="*/ 1324529 w 2299319"/>
              <a:gd name="connsiteY4" fmla="*/ 0 h 2414306"/>
              <a:gd name="connsiteX5" fmla="*/ 1455933 w 2299319"/>
              <a:gd name="connsiteY5" fmla="*/ 80922 h 2414306"/>
              <a:gd name="connsiteX6" fmla="*/ 2299319 w 2299319"/>
              <a:gd name="connsiteY6" fmla="*/ 354733 h 2414306"/>
              <a:gd name="connsiteX0" fmla="*/ 0 w 1455933"/>
              <a:gd name="connsiteY0" fmla="*/ 2414306 h 2414306"/>
              <a:gd name="connsiteX1" fmla="*/ 0 w 1455933"/>
              <a:gd name="connsiteY1" fmla="*/ 822042 h 2414306"/>
              <a:gd name="connsiteX2" fmla="*/ 345405 w 1455933"/>
              <a:gd name="connsiteY2" fmla="*/ 354733 h 2414306"/>
              <a:gd name="connsiteX3" fmla="*/ 1181815 w 1455933"/>
              <a:gd name="connsiteY3" fmla="*/ 88701 h 2414306"/>
              <a:gd name="connsiteX4" fmla="*/ 1324529 w 1455933"/>
              <a:gd name="connsiteY4" fmla="*/ 0 h 2414306"/>
              <a:gd name="connsiteX5" fmla="*/ 1455933 w 1455933"/>
              <a:gd name="connsiteY5" fmla="*/ 80922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1313911 h 1313911"/>
              <a:gd name="connsiteX1" fmla="*/ 0 w 1324529"/>
              <a:gd name="connsiteY1" fmla="*/ 822042 h 1313911"/>
              <a:gd name="connsiteX2" fmla="*/ 345405 w 1324529"/>
              <a:gd name="connsiteY2" fmla="*/ 354733 h 1313911"/>
              <a:gd name="connsiteX3" fmla="*/ 1181815 w 1324529"/>
              <a:gd name="connsiteY3" fmla="*/ 88701 h 1313911"/>
              <a:gd name="connsiteX4" fmla="*/ 1324529 w 1324529"/>
              <a:gd name="connsiteY4" fmla="*/ 0 h 1313911"/>
              <a:gd name="connsiteX0" fmla="*/ 0 w 1248959"/>
              <a:gd name="connsiteY0" fmla="*/ 1266729 h 1266729"/>
              <a:gd name="connsiteX1" fmla="*/ 0 w 1248959"/>
              <a:gd name="connsiteY1" fmla="*/ 774860 h 1266729"/>
              <a:gd name="connsiteX2" fmla="*/ 345405 w 1248959"/>
              <a:gd name="connsiteY2" fmla="*/ 307551 h 1266729"/>
              <a:gd name="connsiteX3" fmla="*/ 1181815 w 1248959"/>
              <a:gd name="connsiteY3" fmla="*/ 41519 h 1266729"/>
              <a:gd name="connsiteX4" fmla="*/ 1248959 w 1248959"/>
              <a:gd name="connsiteY4" fmla="*/ 0 h 126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59" h="1266729">
                <a:moveTo>
                  <a:pt x="0" y="1266729"/>
                </a:moveTo>
                <a:lnTo>
                  <a:pt x="0" y="774860"/>
                </a:lnTo>
                <a:cubicBezTo>
                  <a:pt x="0" y="533603"/>
                  <a:pt x="107938" y="412846"/>
                  <a:pt x="345405" y="307551"/>
                </a:cubicBezTo>
                <a:cubicBezTo>
                  <a:pt x="592364" y="216820"/>
                  <a:pt x="894152" y="182486"/>
                  <a:pt x="1181815" y="41519"/>
                </a:cubicBezTo>
                <a:lnTo>
                  <a:pt x="1248959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89B8D-E204-8344-C4F7-5A650844BCFC}"/>
              </a:ext>
            </a:extLst>
          </p:cNvPr>
          <p:cNvSpPr txBox="1"/>
          <p:nvPr/>
        </p:nvSpPr>
        <p:spPr>
          <a:xfrm>
            <a:off x="164123" y="228747"/>
            <a:ext cx="6959904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</a:rPr>
              <a:t>Moana Water of Life 2 </a:t>
            </a:r>
            <a:r>
              <a:rPr lang="en-US" sz="4800" dirty="0" err="1">
                <a:solidFill>
                  <a:srgbClr val="C00000"/>
                </a:solidFill>
              </a:rPr>
              <a:t>Talanoa</a:t>
            </a:r>
            <a:endParaRPr lang="en-N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FA0222-5DF9-7BF3-1711-4C755D7B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b="313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4B841E2-9B68-4A38-B59E-F64F2D43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FC35B8-E310-4489-A964-86D8F817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242678 h 2377558"/>
              <a:gd name="connsiteX4" fmla="*/ 2062403 w 2372219"/>
              <a:gd name="connsiteY4" fmla="*/ 1903673 h 2377558"/>
              <a:gd name="connsiteX5" fmla="*/ 1292111 w 2372219"/>
              <a:gd name="connsiteY5" fmla="*/ 2286325 h 2377558"/>
              <a:gd name="connsiteX6" fmla="*/ 1184165 w 2372219"/>
              <a:gd name="connsiteY6" fmla="*/ 2377558 h 2377558"/>
              <a:gd name="connsiteX7" fmla="*/ 1080107 w 2372219"/>
              <a:gd name="connsiteY7" fmla="*/ 2286325 h 2377558"/>
              <a:gd name="connsiteX8" fmla="*/ 309816 w 2372219"/>
              <a:gd name="connsiteY8" fmla="*/ 1903673 h 2377558"/>
              <a:gd name="connsiteX9" fmla="*/ 0 w 2372219"/>
              <a:gd name="connsiteY9" fmla="*/ 1242678 h 2377558"/>
              <a:gd name="connsiteX10" fmla="*/ 0 w 2372219"/>
              <a:gd name="connsiteY10" fmla="*/ 40378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403788"/>
                </a:ln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516E0D-091D-4956-844A-C952ECA07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4480442"/>
            <a:ext cx="2372219" cy="2377558"/>
          </a:xfrm>
          <a:custGeom>
            <a:avLst/>
            <a:gdLst>
              <a:gd name="connsiteX0" fmla="*/ 1188054 w 2372219"/>
              <a:gd name="connsiteY0" fmla="*/ 0 h 2377558"/>
              <a:gd name="connsiteX1" fmla="*/ 1292113 w 2372219"/>
              <a:gd name="connsiteY1" fmla="*/ 91233 h 2377558"/>
              <a:gd name="connsiteX2" fmla="*/ 2062403 w 2372219"/>
              <a:gd name="connsiteY2" fmla="*/ 473886 h 2377558"/>
              <a:gd name="connsiteX3" fmla="*/ 2372219 w 2372219"/>
              <a:gd name="connsiteY3" fmla="*/ 1134881 h 2377558"/>
              <a:gd name="connsiteX4" fmla="*/ 2372219 w 2372219"/>
              <a:gd name="connsiteY4" fmla="*/ 1235988 h 2377558"/>
              <a:gd name="connsiteX5" fmla="*/ 2372219 w 2372219"/>
              <a:gd name="connsiteY5" fmla="*/ 1524590 h 2377558"/>
              <a:gd name="connsiteX6" fmla="*/ 2372219 w 2372219"/>
              <a:gd name="connsiteY6" fmla="*/ 1685168 h 2377558"/>
              <a:gd name="connsiteX7" fmla="*/ 2372219 w 2372219"/>
              <a:gd name="connsiteY7" fmla="*/ 1906283 h 2377558"/>
              <a:gd name="connsiteX8" fmla="*/ 2372219 w 2372219"/>
              <a:gd name="connsiteY8" fmla="*/ 2074878 h 2377558"/>
              <a:gd name="connsiteX9" fmla="*/ 2353763 w 2372219"/>
              <a:gd name="connsiteY9" fmla="*/ 2301179 h 2377558"/>
              <a:gd name="connsiteX10" fmla="*/ 2334647 w 2372219"/>
              <a:gd name="connsiteY10" fmla="*/ 2377558 h 2377558"/>
              <a:gd name="connsiteX11" fmla="*/ 37572 w 2372219"/>
              <a:gd name="connsiteY11" fmla="*/ 2377558 h 2377558"/>
              <a:gd name="connsiteX12" fmla="*/ 18456 w 2372219"/>
              <a:gd name="connsiteY12" fmla="*/ 2301179 h 2377558"/>
              <a:gd name="connsiteX13" fmla="*/ 0 w 2372219"/>
              <a:gd name="connsiteY13" fmla="*/ 2074878 h 2377558"/>
              <a:gd name="connsiteX14" fmla="*/ 0 w 2372219"/>
              <a:gd name="connsiteY14" fmla="*/ 1906283 h 2377558"/>
              <a:gd name="connsiteX15" fmla="*/ 0 w 2372219"/>
              <a:gd name="connsiteY15" fmla="*/ 1685168 h 2377558"/>
              <a:gd name="connsiteX16" fmla="*/ 0 w 2372219"/>
              <a:gd name="connsiteY16" fmla="*/ 1524590 h 2377558"/>
              <a:gd name="connsiteX17" fmla="*/ 0 w 2372219"/>
              <a:gd name="connsiteY17" fmla="*/ 1235988 h 2377558"/>
              <a:gd name="connsiteX18" fmla="*/ 0 w 2372219"/>
              <a:gd name="connsiteY18" fmla="*/ 1134881 h 2377558"/>
              <a:gd name="connsiteX19" fmla="*/ 309816 w 2372219"/>
              <a:gd name="connsiteY19" fmla="*/ 473886 h 2377558"/>
              <a:gd name="connsiteX20" fmla="*/ 1080108 w 2372219"/>
              <a:gd name="connsiteY20" fmla="*/ 91233 h 2377558"/>
              <a:gd name="connsiteX0" fmla="*/ 37572 w 2372219"/>
              <a:gd name="connsiteY0" fmla="*/ 2377558 h 2468998"/>
              <a:gd name="connsiteX1" fmla="*/ 18456 w 2372219"/>
              <a:gd name="connsiteY1" fmla="*/ 2301179 h 2468998"/>
              <a:gd name="connsiteX2" fmla="*/ 0 w 2372219"/>
              <a:gd name="connsiteY2" fmla="*/ 2074878 h 2468998"/>
              <a:gd name="connsiteX3" fmla="*/ 0 w 2372219"/>
              <a:gd name="connsiteY3" fmla="*/ 1906283 h 2468998"/>
              <a:gd name="connsiteX4" fmla="*/ 0 w 2372219"/>
              <a:gd name="connsiteY4" fmla="*/ 1685168 h 2468998"/>
              <a:gd name="connsiteX5" fmla="*/ 0 w 2372219"/>
              <a:gd name="connsiteY5" fmla="*/ 1524590 h 2468998"/>
              <a:gd name="connsiteX6" fmla="*/ 0 w 2372219"/>
              <a:gd name="connsiteY6" fmla="*/ 1235988 h 2468998"/>
              <a:gd name="connsiteX7" fmla="*/ 0 w 2372219"/>
              <a:gd name="connsiteY7" fmla="*/ 1134881 h 2468998"/>
              <a:gd name="connsiteX8" fmla="*/ 309816 w 2372219"/>
              <a:gd name="connsiteY8" fmla="*/ 473886 h 2468998"/>
              <a:gd name="connsiteX9" fmla="*/ 1080108 w 2372219"/>
              <a:gd name="connsiteY9" fmla="*/ 91233 h 2468998"/>
              <a:gd name="connsiteX10" fmla="*/ 1188054 w 2372219"/>
              <a:gd name="connsiteY10" fmla="*/ 0 h 2468998"/>
              <a:gd name="connsiteX11" fmla="*/ 1292113 w 2372219"/>
              <a:gd name="connsiteY11" fmla="*/ 91233 h 2468998"/>
              <a:gd name="connsiteX12" fmla="*/ 2062403 w 2372219"/>
              <a:gd name="connsiteY12" fmla="*/ 473886 h 2468998"/>
              <a:gd name="connsiteX13" fmla="*/ 2372219 w 2372219"/>
              <a:gd name="connsiteY13" fmla="*/ 1134881 h 2468998"/>
              <a:gd name="connsiteX14" fmla="*/ 2372219 w 2372219"/>
              <a:gd name="connsiteY14" fmla="*/ 1235988 h 2468998"/>
              <a:gd name="connsiteX15" fmla="*/ 2372219 w 2372219"/>
              <a:gd name="connsiteY15" fmla="*/ 1524590 h 2468998"/>
              <a:gd name="connsiteX16" fmla="*/ 2372219 w 2372219"/>
              <a:gd name="connsiteY16" fmla="*/ 1685168 h 2468998"/>
              <a:gd name="connsiteX17" fmla="*/ 2372219 w 2372219"/>
              <a:gd name="connsiteY17" fmla="*/ 1906283 h 2468998"/>
              <a:gd name="connsiteX18" fmla="*/ 2372219 w 2372219"/>
              <a:gd name="connsiteY18" fmla="*/ 2074878 h 2468998"/>
              <a:gd name="connsiteX19" fmla="*/ 2353763 w 2372219"/>
              <a:gd name="connsiteY19" fmla="*/ 2301179 h 2468998"/>
              <a:gd name="connsiteX20" fmla="*/ 2334647 w 2372219"/>
              <a:gd name="connsiteY20" fmla="*/ 2377558 h 2468998"/>
              <a:gd name="connsiteX21" fmla="*/ 129012 w 2372219"/>
              <a:gd name="connsiteY21" fmla="*/ 2468998 h 246899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685168 h 2377558"/>
              <a:gd name="connsiteX17" fmla="*/ 2372219 w 2372219"/>
              <a:gd name="connsiteY17" fmla="*/ 1906283 h 2377558"/>
              <a:gd name="connsiteX18" fmla="*/ 2372219 w 2372219"/>
              <a:gd name="connsiteY18" fmla="*/ 2074878 h 2377558"/>
              <a:gd name="connsiteX19" fmla="*/ 2353763 w 2372219"/>
              <a:gd name="connsiteY19" fmla="*/ 2301179 h 2377558"/>
              <a:gd name="connsiteX20" fmla="*/ 2334647 w 2372219"/>
              <a:gd name="connsiteY20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524590 h 2377558"/>
              <a:gd name="connsiteX16" fmla="*/ 2372219 w 2372219"/>
              <a:gd name="connsiteY16" fmla="*/ 1906283 h 2377558"/>
              <a:gd name="connsiteX17" fmla="*/ 2372219 w 2372219"/>
              <a:gd name="connsiteY17" fmla="*/ 2074878 h 2377558"/>
              <a:gd name="connsiteX18" fmla="*/ 2353763 w 2372219"/>
              <a:gd name="connsiteY18" fmla="*/ 2301179 h 2377558"/>
              <a:gd name="connsiteX19" fmla="*/ 2334647 w 2372219"/>
              <a:gd name="connsiteY19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1906283 h 2377558"/>
              <a:gd name="connsiteX16" fmla="*/ 2372219 w 2372219"/>
              <a:gd name="connsiteY16" fmla="*/ 2074878 h 2377558"/>
              <a:gd name="connsiteX17" fmla="*/ 2353763 w 2372219"/>
              <a:gd name="connsiteY17" fmla="*/ 2301179 h 2377558"/>
              <a:gd name="connsiteX18" fmla="*/ 2334647 w 2372219"/>
              <a:gd name="connsiteY18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524590 h 2377558"/>
              <a:gd name="connsiteX6" fmla="*/ 0 w 2372219"/>
              <a:gd name="connsiteY6" fmla="*/ 1235988 h 2377558"/>
              <a:gd name="connsiteX7" fmla="*/ 0 w 2372219"/>
              <a:gd name="connsiteY7" fmla="*/ 1134881 h 2377558"/>
              <a:gd name="connsiteX8" fmla="*/ 309816 w 2372219"/>
              <a:gd name="connsiteY8" fmla="*/ 473886 h 2377558"/>
              <a:gd name="connsiteX9" fmla="*/ 1080108 w 2372219"/>
              <a:gd name="connsiteY9" fmla="*/ 91233 h 2377558"/>
              <a:gd name="connsiteX10" fmla="*/ 1188054 w 2372219"/>
              <a:gd name="connsiteY10" fmla="*/ 0 h 2377558"/>
              <a:gd name="connsiteX11" fmla="*/ 1292113 w 2372219"/>
              <a:gd name="connsiteY11" fmla="*/ 91233 h 2377558"/>
              <a:gd name="connsiteX12" fmla="*/ 2062403 w 2372219"/>
              <a:gd name="connsiteY12" fmla="*/ 473886 h 2377558"/>
              <a:gd name="connsiteX13" fmla="*/ 2372219 w 2372219"/>
              <a:gd name="connsiteY13" fmla="*/ 1134881 h 2377558"/>
              <a:gd name="connsiteX14" fmla="*/ 2372219 w 2372219"/>
              <a:gd name="connsiteY14" fmla="*/ 1235988 h 2377558"/>
              <a:gd name="connsiteX15" fmla="*/ 2372219 w 2372219"/>
              <a:gd name="connsiteY15" fmla="*/ 2074878 h 2377558"/>
              <a:gd name="connsiteX16" fmla="*/ 2353763 w 2372219"/>
              <a:gd name="connsiteY16" fmla="*/ 2301179 h 2377558"/>
              <a:gd name="connsiteX17" fmla="*/ 2334647 w 2372219"/>
              <a:gd name="connsiteY17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235988 h 2377558"/>
              <a:gd name="connsiteX6" fmla="*/ 0 w 2372219"/>
              <a:gd name="connsiteY6" fmla="*/ 1134881 h 2377558"/>
              <a:gd name="connsiteX7" fmla="*/ 309816 w 2372219"/>
              <a:gd name="connsiteY7" fmla="*/ 473886 h 2377558"/>
              <a:gd name="connsiteX8" fmla="*/ 1080108 w 2372219"/>
              <a:gd name="connsiteY8" fmla="*/ 91233 h 2377558"/>
              <a:gd name="connsiteX9" fmla="*/ 1188054 w 2372219"/>
              <a:gd name="connsiteY9" fmla="*/ 0 h 2377558"/>
              <a:gd name="connsiteX10" fmla="*/ 1292113 w 2372219"/>
              <a:gd name="connsiteY10" fmla="*/ 91233 h 2377558"/>
              <a:gd name="connsiteX11" fmla="*/ 2062403 w 2372219"/>
              <a:gd name="connsiteY11" fmla="*/ 473886 h 2377558"/>
              <a:gd name="connsiteX12" fmla="*/ 2372219 w 2372219"/>
              <a:gd name="connsiteY12" fmla="*/ 1134881 h 2377558"/>
              <a:gd name="connsiteX13" fmla="*/ 2372219 w 2372219"/>
              <a:gd name="connsiteY13" fmla="*/ 1235988 h 2377558"/>
              <a:gd name="connsiteX14" fmla="*/ 2372219 w 2372219"/>
              <a:gd name="connsiteY14" fmla="*/ 2074878 h 2377558"/>
              <a:gd name="connsiteX15" fmla="*/ 2353763 w 2372219"/>
              <a:gd name="connsiteY15" fmla="*/ 2301179 h 2377558"/>
              <a:gd name="connsiteX16" fmla="*/ 2334647 w 2372219"/>
              <a:gd name="connsiteY16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906283 h 2377558"/>
              <a:gd name="connsiteX4" fmla="*/ 0 w 2372219"/>
              <a:gd name="connsiteY4" fmla="*/ 1685168 h 2377558"/>
              <a:gd name="connsiteX5" fmla="*/ 0 w 2372219"/>
              <a:gd name="connsiteY5" fmla="*/ 1134881 h 2377558"/>
              <a:gd name="connsiteX6" fmla="*/ 309816 w 2372219"/>
              <a:gd name="connsiteY6" fmla="*/ 473886 h 2377558"/>
              <a:gd name="connsiteX7" fmla="*/ 1080108 w 2372219"/>
              <a:gd name="connsiteY7" fmla="*/ 91233 h 2377558"/>
              <a:gd name="connsiteX8" fmla="*/ 1188054 w 2372219"/>
              <a:gd name="connsiteY8" fmla="*/ 0 h 2377558"/>
              <a:gd name="connsiteX9" fmla="*/ 1292113 w 2372219"/>
              <a:gd name="connsiteY9" fmla="*/ 91233 h 2377558"/>
              <a:gd name="connsiteX10" fmla="*/ 2062403 w 2372219"/>
              <a:gd name="connsiteY10" fmla="*/ 473886 h 2377558"/>
              <a:gd name="connsiteX11" fmla="*/ 2372219 w 2372219"/>
              <a:gd name="connsiteY11" fmla="*/ 1134881 h 2377558"/>
              <a:gd name="connsiteX12" fmla="*/ 2372219 w 2372219"/>
              <a:gd name="connsiteY12" fmla="*/ 1235988 h 2377558"/>
              <a:gd name="connsiteX13" fmla="*/ 2372219 w 2372219"/>
              <a:gd name="connsiteY13" fmla="*/ 2074878 h 2377558"/>
              <a:gd name="connsiteX14" fmla="*/ 2353763 w 2372219"/>
              <a:gd name="connsiteY14" fmla="*/ 2301179 h 2377558"/>
              <a:gd name="connsiteX15" fmla="*/ 2334647 w 2372219"/>
              <a:gd name="connsiteY15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685168 h 2377558"/>
              <a:gd name="connsiteX4" fmla="*/ 0 w 2372219"/>
              <a:gd name="connsiteY4" fmla="*/ 1134881 h 2377558"/>
              <a:gd name="connsiteX5" fmla="*/ 309816 w 2372219"/>
              <a:gd name="connsiteY5" fmla="*/ 473886 h 2377558"/>
              <a:gd name="connsiteX6" fmla="*/ 1080108 w 2372219"/>
              <a:gd name="connsiteY6" fmla="*/ 91233 h 2377558"/>
              <a:gd name="connsiteX7" fmla="*/ 1188054 w 2372219"/>
              <a:gd name="connsiteY7" fmla="*/ 0 h 2377558"/>
              <a:gd name="connsiteX8" fmla="*/ 1292113 w 2372219"/>
              <a:gd name="connsiteY8" fmla="*/ 91233 h 2377558"/>
              <a:gd name="connsiteX9" fmla="*/ 2062403 w 2372219"/>
              <a:gd name="connsiteY9" fmla="*/ 473886 h 2377558"/>
              <a:gd name="connsiteX10" fmla="*/ 2372219 w 2372219"/>
              <a:gd name="connsiteY10" fmla="*/ 1134881 h 2377558"/>
              <a:gd name="connsiteX11" fmla="*/ 2372219 w 2372219"/>
              <a:gd name="connsiteY11" fmla="*/ 1235988 h 2377558"/>
              <a:gd name="connsiteX12" fmla="*/ 2372219 w 2372219"/>
              <a:gd name="connsiteY12" fmla="*/ 2074878 h 2377558"/>
              <a:gd name="connsiteX13" fmla="*/ 2353763 w 2372219"/>
              <a:gd name="connsiteY13" fmla="*/ 2301179 h 2377558"/>
              <a:gd name="connsiteX14" fmla="*/ 2334647 w 2372219"/>
              <a:gd name="connsiteY14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1235988 h 2377558"/>
              <a:gd name="connsiteX11" fmla="*/ 2372219 w 2372219"/>
              <a:gd name="connsiteY11" fmla="*/ 2074878 h 2377558"/>
              <a:gd name="connsiteX12" fmla="*/ 2353763 w 2372219"/>
              <a:gd name="connsiteY12" fmla="*/ 2301179 h 2377558"/>
              <a:gd name="connsiteX13" fmla="*/ 2334647 w 2372219"/>
              <a:gd name="connsiteY13" fmla="*/ 2377558 h 2377558"/>
              <a:gd name="connsiteX0" fmla="*/ 37572 w 2372219"/>
              <a:gd name="connsiteY0" fmla="*/ 2377558 h 2377558"/>
              <a:gd name="connsiteX1" fmla="*/ 18456 w 2372219"/>
              <a:gd name="connsiteY1" fmla="*/ 2301179 h 2377558"/>
              <a:gd name="connsiteX2" fmla="*/ 0 w 2372219"/>
              <a:gd name="connsiteY2" fmla="*/ 2074878 h 2377558"/>
              <a:gd name="connsiteX3" fmla="*/ 0 w 2372219"/>
              <a:gd name="connsiteY3" fmla="*/ 1134881 h 2377558"/>
              <a:gd name="connsiteX4" fmla="*/ 309816 w 2372219"/>
              <a:gd name="connsiteY4" fmla="*/ 473886 h 2377558"/>
              <a:gd name="connsiteX5" fmla="*/ 1080108 w 2372219"/>
              <a:gd name="connsiteY5" fmla="*/ 91233 h 2377558"/>
              <a:gd name="connsiteX6" fmla="*/ 1188054 w 2372219"/>
              <a:gd name="connsiteY6" fmla="*/ 0 h 2377558"/>
              <a:gd name="connsiteX7" fmla="*/ 1292113 w 2372219"/>
              <a:gd name="connsiteY7" fmla="*/ 91233 h 2377558"/>
              <a:gd name="connsiteX8" fmla="*/ 2062403 w 2372219"/>
              <a:gd name="connsiteY8" fmla="*/ 473886 h 2377558"/>
              <a:gd name="connsiteX9" fmla="*/ 2372219 w 2372219"/>
              <a:gd name="connsiteY9" fmla="*/ 1134881 h 2377558"/>
              <a:gd name="connsiteX10" fmla="*/ 2372219 w 2372219"/>
              <a:gd name="connsiteY10" fmla="*/ 2074878 h 2377558"/>
              <a:gd name="connsiteX11" fmla="*/ 2353763 w 2372219"/>
              <a:gd name="connsiteY11" fmla="*/ 2301179 h 2377558"/>
              <a:gd name="connsiteX12" fmla="*/ 2334647 w 2372219"/>
              <a:gd name="connsiteY12" fmla="*/ 2377558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2219" h="2377558">
                <a:moveTo>
                  <a:pt x="37572" y="2377558"/>
                </a:moveTo>
                <a:lnTo>
                  <a:pt x="18456" y="2301179"/>
                </a:lnTo>
                <a:cubicBezTo>
                  <a:pt x="6051" y="2234851"/>
                  <a:pt x="0" y="2160191"/>
                  <a:pt x="0" y="2074878"/>
                </a:cubicBezTo>
                <a:lnTo>
                  <a:pt x="0" y="1134881"/>
                </a:lnTo>
                <a:cubicBezTo>
                  <a:pt x="0" y="793630"/>
                  <a:pt x="96817" y="622823"/>
                  <a:pt x="309816" y="473886"/>
                </a:cubicBezTo>
                <a:cubicBezTo>
                  <a:pt x="531329" y="345550"/>
                  <a:pt x="822086" y="290627"/>
                  <a:pt x="1080108" y="91233"/>
                </a:cubicBezTo>
                <a:lnTo>
                  <a:pt x="1188054" y="0"/>
                </a:lnTo>
                <a:lnTo>
                  <a:pt x="1292113" y="91233"/>
                </a:lnTo>
                <a:cubicBezTo>
                  <a:pt x="1550134" y="290627"/>
                  <a:pt x="1840892" y="345550"/>
                  <a:pt x="2062403" y="473886"/>
                </a:cubicBezTo>
                <a:cubicBezTo>
                  <a:pt x="2275403" y="622823"/>
                  <a:pt x="2372219" y="793630"/>
                  <a:pt x="2372219" y="1134881"/>
                </a:cubicBezTo>
                <a:lnTo>
                  <a:pt x="2372219" y="2074878"/>
                </a:lnTo>
                <a:cubicBezTo>
                  <a:pt x="2372219" y="2160191"/>
                  <a:pt x="2366168" y="2234851"/>
                  <a:pt x="2353763" y="2301179"/>
                </a:cubicBezTo>
                <a:lnTo>
                  <a:pt x="2334647" y="2377558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8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iling for a selfie&#10;&#10;Description automatically generated">
            <a:extLst>
              <a:ext uri="{FF2B5EF4-FFF2-40B4-BE49-F238E27FC236}">
                <a16:creationId xmlns:a16="http://schemas.microsoft.com/office/drawing/2014/main" id="{E4FDC731-CDCD-7DE5-D051-EE4328B7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r="6276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5515" y="2926447"/>
            <a:ext cx="2576701" cy="393155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644724 w 2644724"/>
              <a:gd name="connsiteY6" fmla="*/ 822042 h 2414332"/>
              <a:gd name="connsiteX7" fmla="*/ 2644724 w 2644724"/>
              <a:gd name="connsiteY7" fmla="*/ 2414306 h 2414332"/>
              <a:gd name="connsiteX8" fmla="*/ 2644719 w 2644724"/>
              <a:gd name="connsiteY8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2644724 w 2644724"/>
              <a:gd name="connsiteY5" fmla="*/ 822042 h 2414332"/>
              <a:gd name="connsiteX6" fmla="*/ 2644724 w 2644724"/>
              <a:gd name="connsiteY6" fmla="*/ 2414306 h 2414332"/>
              <a:gd name="connsiteX7" fmla="*/ 2644719 w 2644724"/>
              <a:gd name="connsiteY7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2644724 w 2644724"/>
              <a:gd name="connsiteY5" fmla="*/ 2414306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2799 w 1324529"/>
              <a:gd name="connsiteY0" fmla="*/ 1285562 h 1285562"/>
              <a:gd name="connsiteX1" fmla="*/ 0 w 1324529"/>
              <a:gd name="connsiteY1" fmla="*/ 822042 h 1285562"/>
              <a:gd name="connsiteX2" fmla="*/ 345405 w 1324529"/>
              <a:gd name="connsiteY2" fmla="*/ 354733 h 1285562"/>
              <a:gd name="connsiteX3" fmla="*/ 1181815 w 1324529"/>
              <a:gd name="connsiteY3" fmla="*/ 88701 h 1285562"/>
              <a:gd name="connsiteX4" fmla="*/ 1324529 w 1324529"/>
              <a:gd name="connsiteY4" fmla="*/ 0 h 1285562"/>
              <a:gd name="connsiteX0" fmla="*/ 2799 w 1246160"/>
              <a:gd name="connsiteY0" fmla="*/ 1236565 h 1236565"/>
              <a:gd name="connsiteX1" fmla="*/ 0 w 1246160"/>
              <a:gd name="connsiteY1" fmla="*/ 773045 h 1236565"/>
              <a:gd name="connsiteX2" fmla="*/ 345405 w 1246160"/>
              <a:gd name="connsiteY2" fmla="*/ 305736 h 1236565"/>
              <a:gd name="connsiteX3" fmla="*/ 1181815 w 1246160"/>
              <a:gd name="connsiteY3" fmla="*/ 39704 h 1236565"/>
              <a:gd name="connsiteX4" fmla="*/ 1246160 w 1246160"/>
              <a:gd name="connsiteY4" fmla="*/ 0 h 123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160" h="1236565">
                <a:moveTo>
                  <a:pt x="2799" y="1236565"/>
                </a:moveTo>
                <a:lnTo>
                  <a:pt x="0" y="773045"/>
                </a:lnTo>
                <a:cubicBezTo>
                  <a:pt x="0" y="531788"/>
                  <a:pt x="107938" y="411031"/>
                  <a:pt x="345405" y="305736"/>
                </a:cubicBezTo>
                <a:cubicBezTo>
                  <a:pt x="592364" y="215005"/>
                  <a:pt x="894152" y="180671"/>
                  <a:pt x="1181815" y="39704"/>
                </a:cubicBezTo>
                <a:lnTo>
                  <a:pt x="1246160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68207" y="10934"/>
            <a:ext cx="5314147" cy="4209805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822042 h 2414332"/>
              <a:gd name="connsiteX1" fmla="*/ 345405 w 2644724"/>
              <a:gd name="connsiteY1" fmla="*/ 354733 h 2414332"/>
              <a:gd name="connsiteX2" fmla="*/ 1181815 w 2644724"/>
              <a:gd name="connsiteY2" fmla="*/ 88701 h 2414332"/>
              <a:gd name="connsiteX3" fmla="*/ 1324529 w 2644724"/>
              <a:gd name="connsiteY3" fmla="*/ 0 h 2414332"/>
              <a:gd name="connsiteX4" fmla="*/ 1455933 w 2644724"/>
              <a:gd name="connsiteY4" fmla="*/ 80922 h 2414332"/>
              <a:gd name="connsiteX5" fmla="*/ 2299319 w 2644724"/>
              <a:gd name="connsiteY5" fmla="*/ 354733 h 2414332"/>
              <a:gd name="connsiteX6" fmla="*/ 2644724 w 2644724"/>
              <a:gd name="connsiteY6" fmla="*/ 822042 h 2414332"/>
              <a:gd name="connsiteX7" fmla="*/ 2644724 w 2644724"/>
              <a:gd name="connsiteY7" fmla="*/ 2414306 h 2414332"/>
              <a:gd name="connsiteX8" fmla="*/ 2644719 w 2644724"/>
              <a:gd name="connsiteY8" fmla="*/ 2414332 h 2414332"/>
              <a:gd name="connsiteX0" fmla="*/ 0 w 2644724"/>
              <a:gd name="connsiteY0" fmla="*/ 822042 h 2414306"/>
              <a:gd name="connsiteX1" fmla="*/ 345405 w 2644724"/>
              <a:gd name="connsiteY1" fmla="*/ 354733 h 2414306"/>
              <a:gd name="connsiteX2" fmla="*/ 1181815 w 2644724"/>
              <a:gd name="connsiteY2" fmla="*/ 88701 h 2414306"/>
              <a:gd name="connsiteX3" fmla="*/ 1324529 w 2644724"/>
              <a:gd name="connsiteY3" fmla="*/ 0 h 2414306"/>
              <a:gd name="connsiteX4" fmla="*/ 1455933 w 2644724"/>
              <a:gd name="connsiteY4" fmla="*/ 80922 h 2414306"/>
              <a:gd name="connsiteX5" fmla="*/ 2299319 w 2644724"/>
              <a:gd name="connsiteY5" fmla="*/ 354733 h 2414306"/>
              <a:gd name="connsiteX6" fmla="*/ 2644724 w 2644724"/>
              <a:gd name="connsiteY6" fmla="*/ 822042 h 2414306"/>
              <a:gd name="connsiteX7" fmla="*/ 2644724 w 2644724"/>
              <a:gd name="connsiteY7" fmla="*/ 2414306 h 2414306"/>
              <a:gd name="connsiteX8" fmla="*/ 2510372 w 2644724"/>
              <a:gd name="connsiteY8" fmla="*/ 1599532 h 2414306"/>
              <a:gd name="connsiteX0" fmla="*/ 0 w 2644724"/>
              <a:gd name="connsiteY0" fmla="*/ 822042 h 2414306"/>
              <a:gd name="connsiteX1" fmla="*/ 345405 w 2644724"/>
              <a:gd name="connsiteY1" fmla="*/ 354733 h 2414306"/>
              <a:gd name="connsiteX2" fmla="*/ 1181815 w 2644724"/>
              <a:gd name="connsiteY2" fmla="*/ 88701 h 2414306"/>
              <a:gd name="connsiteX3" fmla="*/ 1324529 w 2644724"/>
              <a:gd name="connsiteY3" fmla="*/ 0 h 2414306"/>
              <a:gd name="connsiteX4" fmla="*/ 1455933 w 2644724"/>
              <a:gd name="connsiteY4" fmla="*/ 80922 h 2414306"/>
              <a:gd name="connsiteX5" fmla="*/ 2299319 w 2644724"/>
              <a:gd name="connsiteY5" fmla="*/ 354733 h 2414306"/>
              <a:gd name="connsiteX6" fmla="*/ 2644724 w 2644724"/>
              <a:gd name="connsiteY6" fmla="*/ 822042 h 2414306"/>
              <a:gd name="connsiteX7" fmla="*/ 2644724 w 2644724"/>
              <a:gd name="connsiteY7" fmla="*/ 2414306 h 2414306"/>
              <a:gd name="connsiteX0" fmla="*/ 0 w 2644724"/>
              <a:gd name="connsiteY0" fmla="*/ 822042 h 1320042"/>
              <a:gd name="connsiteX1" fmla="*/ 345405 w 2644724"/>
              <a:gd name="connsiteY1" fmla="*/ 354733 h 1320042"/>
              <a:gd name="connsiteX2" fmla="*/ 1181815 w 2644724"/>
              <a:gd name="connsiteY2" fmla="*/ 88701 h 1320042"/>
              <a:gd name="connsiteX3" fmla="*/ 1324529 w 2644724"/>
              <a:gd name="connsiteY3" fmla="*/ 0 h 1320042"/>
              <a:gd name="connsiteX4" fmla="*/ 1455933 w 2644724"/>
              <a:gd name="connsiteY4" fmla="*/ 80922 h 1320042"/>
              <a:gd name="connsiteX5" fmla="*/ 2299319 w 2644724"/>
              <a:gd name="connsiteY5" fmla="*/ 354733 h 1320042"/>
              <a:gd name="connsiteX6" fmla="*/ 2644724 w 2644724"/>
              <a:gd name="connsiteY6" fmla="*/ 822042 h 1320042"/>
              <a:gd name="connsiteX7" fmla="*/ 2644724 w 2644724"/>
              <a:gd name="connsiteY7" fmla="*/ 1320042 h 1320042"/>
              <a:gd name="connsiteX0" fmla="*/ 0 w 2644724"/>
              <a:gd name="connsiteY0" fmla="*/ 822042 h 1320042"/>
              <a:gd name="connsiteX1" fmla="*/ 77463 w 2644724"/>
              <a:gd name="connsiteY1" fmla="*/ 552223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644724"/>
              <a:gd name="connsiteY0" fmla="*/ 822042 h 1320042"/>
              <a:gd name="connsiteX1" fmla="*/ 74664 w 2644724"/>
              <a:gd name="connsiteY1" fmla="*/ 541335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644724"/>
              <a:gd name="connsiteY0" fmla="*/ 822042 h 1320042"/>
              <a:gd name="connsiteX1" fmla="*/ 74664 w 2644724"/>
              <a:gd name="connsiteY1" fmla="*/ 541335 h 1320042"/>
              <a:gd name="connsiteX2" fmla="*/ 345405 w 2644724"/>
              <a:gd name="connsiteY2" fmla="*/ 354733 h 1320042"/>
              <a:gd name="connsiteX3" fmla="*/ 1181815 w 2644724"/>
              <a:gd name="connsiteY3" fmla="*/ 88701 h 1320042"/>
              <a:gd name="connsiteX4" fmla="*/ 1324529 w 2644724"/>
              <a:gd name="connsiteY4" fmla="*/ 0 h 1320042"/>
              <a:gd name="connsiteX5" fmla="*/ 1455933 w 2644724"/>
              <a:gd name="connsiteY5" fmla="*/ 80922 h 1320042"/>
              <a:gd name="connsiteX6" fmla="*/ 2299319 w 2644724"/>
              <a:gd name="connsiteY6" fmla="*/ 354733 h 1320042"/>
              <a:gd name="connsiteX7" fmla="*/ 2644724 w 2644724"/>
              <a:gd name="connsiteY7" fmla="*/ 822042 h 1320042"/>
              <a:gd name="connsiteX8" fmla="*/ 2644724 w 2644724"/>
              <a:gd name="connsiteY8" fmla="*/ 1320042 h 1320042"/>
              <a:gd name="connsiteX0" fmla="*/ 0 w 2570060"/>
              <a:gd name="connsiteY0" fmla="*/ 541335 h 1320042"/>
              <a:gd name="connsiteX1" fmla="*/ 270741 w 2570060"/>
              <a:gd name="connsiteY1" fmla="*/ 354733 h 1320042"/>
              <a:gd name="connsiteX2" fmla="*/ 1107151 w 2570060"/>
              <a:gd name="connsiteY2" fmla="*/ 88701 h 1320042"/>
              <a:gd name="connsiteX3" fmla="*/ 1249865 w 2570060"/>
              <a:gd name="connsiteY3" fmla="*/ 0 h 1320042"/>
              <a:gd name="connsiteX4" fmla="*/ 1381269 w 2570060"/>
              <a:gd name="connsiteY4" fmla="*/ 80922 h 1320042"/>
              <a:gd name="connsiteX5" fmla="*/ 2224655 w 2570060"/>
              <a:gd name="connsiteY5" fmla="*/ 354733 h 1320042"/>
              <a:gd name="connsiteX6" fmla="*/ 2570060 w 2570060"/>
              <a:gd name="connsiteY6" fmla="*/ 822042 h 1320042"/>
              <a:gd name="connsiteX7" fmla="*/ 2570060 w 2570060"/>
              <a:gd name="connsiteY7" fmla="*/ 1320042 h 132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0060" h="1320042">
                <a:moveTo>
                  <a:pt x="0" y="541335"/>
                </a:moveTo>
                <a:cubicBezTo>
                  <a:pt x="57568" y="476153"/>
                  <a:pt x="86682" y="431987"/>
                  <a:pt x="270741" y="354733"/>
                </a:cubicBezTo>
                <a:cubicBezTo>
                  <a:pt x="517700" y="264002"/>
                  <a:pt x="819488" y="229668"/>
                  <a:pt x="1107151" y="88701"/>
                </a:cubicBezTo>
                <a:lnTo>
                  <a:pt x="1249865" y="0"/>
                </a:lnTo>
                <a:lnTo>
                  <a:pt x="1381269" y="80922"/>
                </a:lnTo>
                <a:cubicBezTo>
                  <a:pt x="1668932" y="221889"/>
                  <a:pt x="1977697" y="264002"/>
                  <a:pt x="2224655" y="354733"/>
                </a:cubicBezTo>
                <a:cubicBezTo>
                  <a:pt x="2462122" y="460028"/>
                  <a:pt x="2570060" y="580785"/>
                  <a:pt x="2570060" y="822042"/>
                </a:cubicBezTo>
                <a:lnTo>
                  <a:pt x="2570060" y="1320042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5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160FD91E-E22A-65EB-FEC2-593584F3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/>
          <a:stretch/>
        </p:blipFill>
        <p:spPr>
          <a:xfrm>
            <a:off x="20" y="10"/>
            <a:ext cx="12191979" cy="686956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C28122-AA8C-48D4-93E8-7C0082B6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" y="2775974"/>
            <a:ext cx="5318105" cy="4093599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61554 w 2644724"/>
              <a:gd name="connsiteY2" fmla="*/ 566798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72750 w 2644724"/>
              <a:gd name="connsiteY2" fmla="*/ 552280 h 2414332"/>
              <a:gd name="connsiteX3" fmla="*/ 345405 w 2644724"/>
              <a:gd name="connsiteY3" fmla="*/ 354733 h 2414332"/>
              <a:gd name="connsiteX4" fmla="*/ 1181815 w 2644724"/>
              <a:gd name="connsiteY4" fmla="*/ 88701 h 2414332"/>
              <a:gd name="connsiteX5" fmla="*/ 1324529 w 2644724"/>
              <a:gd name="connsiteY5" fmla="*/ 0 h 2414332"/>
              <a:gd name="connsiteX6" fmla="*/ 1455933 w 2644724"/>
              <a:gd name="connsiteY6" fmla="*/ 80922 h 2414332"/>
              <a:gd name="connsiteX7" fmla="*/ 2299319 w 2644724"/>
              <a:gd name="connsiteY7" fmla="*/ 354733 h 2414332"/>
              <a:gd name="connsiteX8" fmla="*/ 2644724 w 2644724"/>
              <a:gd name="connsiteY8" fmla="*/ 822042 h 2414332"/>
              <a:gd name="connsiteX9" fmla="*/ 2644724 w 2644724"/>
              <a:gd name="connsiteY9" fmla="*/ 2414306 h 2414332"/>
              <a:gd name="connsiteX10" fmla="*/ 2644719 w 2644724"/>
              <a:gd name="connsiteY10" fmla="*/ 2414332 h 2414332"/>
              <a:gd name="connsiteX0" fmla="*/ 0 w 2644724"/>
              <a:gd name="connsiteY0" fmla="*/ 2414306 h 2414332"/>
              <a:gd name="connsiteX1" fmla="*/ 72750 w 2644724"/>
              <a:gd name="connsiteY1" fmla="*/ 552280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571974"/>
              <a:gd name="connsiteY0" fmla="*/ 552280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54733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71974 w 2571974"/>
              <a:gd name="connsiteY7" fmla="*/ 2414306 h 2414332"/>
              <a:gd name="connsiteX8" fmla="*/ 2571969 w 2571974"/>
              <a:gd name="connsiteY8" fmla="*/ 2414332 h 2414332"/>
              <a:gd name="connsiteX0" fmla="*/ 0 w 2571974"/>
              <a:gd name="connsiteY0" fmla="*/ 534133 h 2414332"/>
              <a:gd name="connsiteX1" fmla="*/ 272655 w 2571974"/>
              <a:gd name="connsiteY1" fmla="*/ 360177 h 2414332"/>
              <a:gd name="connsiteX2" fmla="*/ 1109065 w 2571974"/>
              <a:gd name="connsiteY2" fmla="*/ 88701 h 2414332"/>
              <a:gd name="connsiteX3" fmla="*/ 1251779 w 2571974"/>
              <a:gd name="connsiteY3" fmla="*/ 0 h 2414332"/>
              <a:gd name="connsiteX4" fmla="*/ 1383183 w 2571974"/>
              <a:gd name="connsiteY4" fmla="*/ 80922 h 2414332"/>
              <a:gd name="connsiteX5" fmla="*/ 2226569 w 2571974"/>
              <a:gd name="connsiteY5" fmla="*/ 354733 h 2414332"/>
              <a:gd name="connsiteX6" fmla="*/ 2571974 w 2571974"/>
              <a:gd name="connsiteY6" fmla="*/ 822042 h 2414332"/>
              <a:gd name="connsiteX7" fmla="*/ 2569622 w 2571974"/>
              <a:gd name="connsiteY7" fmla="*/ 1283604 h 2414332"/>
              <a:gd name="connsiteX8" fmla="*/ 2571974 w 2571974"/>
              <a:gd name="connsiteY8" fmla="*/ 2414306 h 2414332"/>
              <a:gd name="connsiteX9" fmla="*/ 2571969 w 2571974"/>
              <a:gd name="connsiteY9" fmla="*/ 2414332 h 2414332"/>
              <a:gd name="connsiteX0" fmla="*/ 0 w 2571974"/>
              <a:gd name="connsiteY0" fmla="*/ 534133 h 2414306"/>
              <a:gd name="connsiteX1" fmla="*/ 272655 w 2571974"/>
              <a:gd name="connsiteY1" fmla="*/ 360177 h 2414306"/>
              <a:gd name="connsiteX2" fmla="*/ 1109065 w 2571974"/>
              <a:gd name="connsiteY2" fmla="*/ 88701 h 2414306"/>
              <a:gd name="connsiteX3" fmla="*/ 1251779 w 2571974"/>
              <a:gd name="connsiteY3" fmla="*/ 0 h 2414306"/>
              <a:gd name="connsiteX4" fmla="*/ 1383183 w 2571974"/>
              <a:gd name="connsiteY4" fmla="*/ 80922 h 2414306"/>
              <a:gd name="connsiteX5" fmla="*/ 2226569 w 2571974"/>
              <a:gd name="connsiteY5" fmla="*/ 354733 h 2414306"/>
              <a:gd name="connsiteX6" fmla="*/ 2571974 w 2571974"/>
              <a:gd name="connsiteY6" fmla="*/ 822042 h 2414306"/>
              <a:gd name="connsiteX7" fmla="*/ 2569622 w 2571974"/>
              <a:gd name="connsiteY7" fmla="*/ 1283604 h 2414306"/>
              <a:gd name="connsiteX8" fmla="*/ 2571974 w 2571974"/>
              <a:gd name="connsiteY8" fmla="*/ 2414306 h 2414306"/>
              <a:gd name="connsiteX0" fmla="*/ 0 w 2571974"/>
              <a:gd name="connsiteY0" fmla="*/ 534133 h 1283604"/>
              <a:gd name="connsiteX1" fmla="*/ 272655 w 2571974"/>
              <a:gd name="connsiteY1" fmla="*/ 360177 h 1283604"/>
              <a:gd name="connsiteX2" fmla="*/ 1109065 w 2571974"/>
              <a:gd name="connsiteY2" fmla="*/ 88701 h 1283604"/>
              <a:gd name="connsiteX3" fmla="*/ 1251779 w 2571974"/>
              <a:gd name="connsiteY3" fmla="*/ 0 h 1283604"/>
              <a:gd name="connsiteX4" fmla="*/ 1383183 w 2571974"/>
              <a:gd name="connsiteY4" fmla="*/ 80922 h 1283604"/>
              <a:gd name="connsiteX5" fmla="*/ 2226569 w 2571974"/>
              <a:gd name="connsiteY5" fmla="*/ 354733 h 1283604"/>
              <a:gd name="connsiteX6" fmla="*/ 2571974 w 2571974"/>
              <a:gd name="connsiteY6" fmla="*/ 822042 h 1283604"/>
              <a:gd name="connsiteX7" fmla="*/ 2569622 w 2571974"/>
              <a:gd name="connsiteY7" fmla="*/ 1283604 h 128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1974" h="1283604">
                <a:moveTo>
                  <a:pt x="0" y="534133"/>
                </a:moveTo>
                <a:cubicBezTo>
                  <a:pt x="54769" y="479838"/>
                  <a:pt x="85945" y="439860"/>
                  <a:pt x="272655" y="360177"/>
                </a:cubicBezTo>
                <a:cubicBezTo>
                  <a:pt x="519614" y="269446"/>
                  <a:pt x="821402" y="229668"/>
                  <a:pt x="1109065" y="88701"/>
                </a:cubicBezTo>
                <a:lnTo>
                  <a:pt x="1251779" y="0"/>
                </a:lnTo>
                <a:lnTo>
                  <a:pt x="1383183" y="80922"/>
                </a:lnTo>
                <a:cubicBezTo>
                  <a:pt x="1670846" y="221889"/>
                  <a:pt x="1979611" y="264002"/>
                  <a:pt x="2226569" y="354733"/>
                </a:cubicBezTo>
                <a:cubicBezTo>
                  <a:pt x="2464036" y="460028"/>
                  <a:pt x="2571974" y="580785"/>
                  <a:pt x="2571974" y="822042"/>
                </a:cubicBezTo>
                <a:lnTo>
                  <a:pt x="2569622" y="1283604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7B061B-7D22-401D-ACD7-A79B3A9FB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926" y="24701"/>
            <a:ext cx="2582489" cy="4039782"/>
          </a:xfrm>
          <a:custGeom>
            <a:avLst/>
            <a:gdLst>
              <a:gd name="connsiteX0" fmla="*/ 1324902 w 2644724"/>
              <a:gd name="connsiteY0" fmla="*/ 0 h 2397243"/>
              <a:gd name="connsiteX1" fmla="*/ 1324529 w 2644724"/>
              <a:gd name="connsiteY1" fmla="*/ 2617 h 2397243"/>
              <a:gd name="connsiteX2" fmla="*/ 1440541 w 2644724"/>
              <a:gd name="connsiteY2" fmla="*/ 67117 h 2397243"/>
              <a:gd name="connsiteX3" fmla="*/ 2299319 w 2644724"/>
              <a:gd name="connsiteY3" fmla="*/ 337644 h 2397243"/>
              <a:gd name="connsiteX4" fmla="*/ 2644724 w 2644724"/>
              <a:gd name="connsiteY4" fmla="*/ 804953 h 2397243"/>
              <a:gd name="connsiteX5" fmla="*/ 2644724 w 2644724"/>
              <a:gd name="connsiteY5" fmla="*/ 2397217 h 2397243"/>
              <a:gd name="connsiteX6" fmla="*/ 2644719 w 2644724"/>
              <a:gd name="connsiteY6" fmla="*/ 2397243 h 2397243"/>
              <a:gd name="connsiteX7" fmla="*/ 6 w 2644724"/>
              <a:gd name="connsiteY7" fmla="*/ 2397243 h 2397243"/>
              <a:gd name="connsiteX8" fmla="*/ 0 w 2644724"/>
              <a:gd name="connsiteY8" fmla="*/ 2397217 h 2397243"/>
              <a:gd name="connsiteX9" fmla="*/ 0 w 2644724"/>
              <a:gd name="connsiteY9" fmla="*/ 804953 h 2397243"/>
              <a:gd name="connsiteX10" fmla="*/ 345405 w 2644724"/>
              <a:gd name="connsiteY10" fmla="*/ 337644 h 2397243"/>
              <a:gd name="connsiteX11" fmla="*/ 1204184 w 2644724"/>
              <a:gd name="connsiteY11" fmla="*/ 67117 h 2397243"/>
              <a:gd name="connsiteX12" fmla="*/ 1320196 w 2644724"/>
              <a:gd name="connsiteY12" fmla="*/ 2617 h 2397243"/>
              <a:gd name="connsiteX13" fmla="*/ 1322362 w 2644724"/>
              <a:gd name="connsiteY13" fmla="*/ 1412 h 2397243"/>
              <a:gd name="connsiteX0" fmla="*/ 1324902 w 2644724"/>
              <a:gd name="connsiteY0" fmla="*/ 0 h 2472784"/>
              <a:gd name="connsiteX1" fmla="*/ 1324529 w 2644724"/>
              <a:gd name="connsiteY1" fmla="*/ 78158 h 2472784"/>
              <a:gd name="connsiteX2" fmla="*/ 1440541 w 2644724"/>
              <a:gd name="connsiteY2" fmla="*/ 142658 h 2472784"/>
              <a:gd name="connsiteX3" fmla="*/ 2299319 w 2644724"/>
              <a:gd name="connsiteY3" fmla="*/ 413185 h 2472784"/>
              <a:gd name="connsiteX4" fmla="*/ 2644724 w 2644724"/>
              <a:gd name="connsiteY4" fmla="*/ 880494 h 2472784"/>
              <a:gd name="connsiteX5" fmla="*/ 2644724 w 2644724"/>
              <a:gd name="connsiteY5" fmla="*/ 2472758 h 2472784"/>
              <a:gd name="connsiteX6" fmla="*/ 2644719 w 2644724"/>
              <a:gd name="connsiteY6" fmla="*/ 2472784 h 2472784"/>
              <a:gd name="connsiteX7" fmla="*/ 6 w 2644724"/>
              <a:gd name="connsiteY7" fmla="*/ 2472784 h 2472784"/>
              <a:gd name="connsiteX8" fmla="*/ 0 w 2644724"/>
              <a:gd name="connsiteY8" fmla="*/ 2472758 h 2472784"/>
              <a:gd name="connsiteX9" fmla="*/ 0 w 2644724"/>
              <a:gd name="connsiteY9" fmla="*/ 880494 h 2472784"/>
              <a:gd name="connsiteX10" fmla="*/ 345405 w 2644724"/>
              <a:gd name="connsiteY10" fmla="*/ 413185 h 2472784"/>
              <a:gd name="connsiteX11" fmla="*/ 1204184 w 2644724"/>
              <a:gd name="connsiteY11" fmla="*/ 142658 h 2472784"/>
              <a:gd name="connsiteX12" fmla="*/ 1320196 w 2644724"/>
              <a:gd name="connsiteY12" fmla="*/ 78158 h 2472784"/>
              <a:gd name="connsiteX13" fmla="*/ 1322362 w 2644724"/>
              <a:gd name="connsiteY13" fmla="*/ 76953 h 2472784"/>
              <a:gd name="connsiteX14" fmla="*/ 1324902 w 2644724"/>
              <a:gd name="connsiteY14" fmla="*/ 0 h 2472784"/>
              <a:gd name="connsiteX0" fmla="*/ 1322362 w 2644724"/>
              <a:gd name="connsiteY0" fmla="*/ 3996 h 2399827"/>
              <a:gd name="connsiteX1" fmla="*/ 1324529 w 2644724"/>
              <a:gd name="connsiteY1" fmla="*/ 5201 h 2399827"/>
              <a:gd name="connsiteX2" fmla="*/ 1440541 w 2644724"/>
              <a:gd name="connsiteY2" fmla="*/ 69701 h 2399827"/>
              <a:gd name="connsiteX3" fmla="*/ 2299319 w 2644724"/>
              <a:gd name="connsiteY3" fmla="*/ 340228 h 2399827"/>
              <a:gd name="connsiteX4" fmla="*/ 2644724 w 2644724"/>
              <a:gd name="connsiteY4" fmla="*/ 807537 h 2399827"/>
              <a:gd name="connsiteX5" fmla="*/ 2644724 w 2644724"/>
              <a:gd name="connsiteY5" fmla="*/ 2399801 h 2399827"/>
              <a:gd name="connsiteX6" fmla="*/ 2644719 w 2644724"/>
              <a:gd name="connsiteY6" fmla="*/ 2399827 h 2399827"/>
              <a:gd name="connsiteX7" fmla="*/ 6 w 2644724"/>
              <a:gd name="connsiteY7" fmla="*/ 2399827 h 2399827"/>
              <a:gd name="connsiteX8" fmla="*/ 0 w 2644724"/>
              <a:gd name="connsiteY8" fmla="*/ 2399801 h 2399827"/>
              <a:gd name="connsiteX9" fmla="*/ 0 w 2644724"/>
              <a:gd name="connsiteY9" fmla="*/ 807537 h 2399827"/>
              <a:gd name="connsiteX10" fmla="*/ 345405 w 2644724"/>
              <a:gd name="connsiteY10" fmla="*/ 340228 h 2399827"/>
              <a:gd name="connsiteX11" fmla="*/ 1204184 w 2644724"/>
              <a:gd name="connsiteY11" fmla="*/ 69701 h 2399827"/>
              <a:gd name="connsiteX12" fmla="*/ 1320196 w 2644724"/>
              <a:gd name="connsiteY12" fmla="*/ 5201 h 2399827"/>
              <a:gd name="connsiteX13" fmla="*/ 1322362 w 2644724"/>
              <a:gd name="connsiteY13" fmla="*/ 3996 h 2399827"/>
              <a:gd name="connsiteX0" fmla="*/ 1322362 w 2644724"/>
              <a:gd name="connsiteY0" fmla="*/ 0 h 2461519"/>
              <a:gd name="connsiteX1" fmla="*/ 1324529 w 2644724"/>
              <a:gd name="connsiteY1" fmla="*/ 66893 h 2461519"/>
              <a:gd name="connsiteX2" fmla="*/ 1440541 w 2644724"/>
              <a:gd name="connsiteY2" fmla="*/ 131393 h 2461519"/>
              <a:gd name="connsiteX3" fmla="*/ 2299319 w 2644724"/>
              <a:gd name="connsiteY3" fmla="*/ 401920 h 2461519"/>
              <a:gd name="connsiteX4" fmla="*/ 2644724 w 2644724"/>
              <a:gd name="connsiteY4" fmla="*/ 869229 h 2461519"/>
              <a:gd name="connsiteX5" fmla="*/ 2644724 w 2644724"/>
              <a:gd name="connsiteY5" fmla="*/ 2461493 h 2461519"/>
              <a:gd name="connsiteX6" fmla="*/ 2644719 w 2644724"/>
              <a:gd name="connsiteY6" fmla="*/ 2461519 h 2461519"/>
              <a:gd name="connsiteX7" fmla="*/ 6 w 2644724"/>
              <a:gd name="connsiteY7" fmla="*/ 2461519 h 2461519"/>
              <a:gd name="connsiteX8" fmla="*/ 0 w 2644724"/>
              <a:gd name="connsiteY8" fmla="*/ 2461493 h 2461519"/>
              <a:gd name="connsiteX9" fmla="*/ 0 w 2644724"/>
              <a:gd name="connsiteY9" fmla="*/ 869229 h 2461519"/>
              <a:gd name="connsiteX10" fmla="*/ 345405 w 2644724"/>
              <a:gd name="connsiteY10" fmla="*/ 401920 h 2461519"/>
              <a:gd name="connsiteX11" fmla="*/ 1204184 w 2644724"/>
              <a:gd name="connsiteY11" fmla="*/ 131393 h 2461519"/>
              <a:gd name="connsiteX12" fmla="*/ 1320196 w 2644724"/>
              <a:gd name="connsiteY12" fmla="*/ 66893 h 2461519"/>
              <a:gd name="connsiteX13" fmla="*/ 1322362 w 2644724"/>
              <a:gd name="connsiteY13" fmla="*/ 0 h 2461519"/>
              <a:gd name="connsiteX0" fmla="*/ 1320196 w 2644724"/>
              <a:gd name="connsiteY0" fmla="*/ 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12" fmla="*/ 1320196 w 2644724"/>
              <a:gd name="connsiteY12" fmla="*/ 0 h 2394626"/>
              <a:gd name="connsiteX0" fmla="*/ 1204184 w 2644724"/>
              <a:gd name="connsiteY0" fmla="*/ 64500 h 2394626"/>
              <a:gd name="connsiteX1" fmla="*/ 1324529 w 2644724"/>
              <a:gd name="connsiteY1" fmla="*/ 0 h 2394626"/>
              <a:gd name="connsiteX2" fmla="*/ 1440541 w 2644724"/>
              <a:gd name="connsiteY2" fmla="*/ 64500 h 2394626"/>
              <a:gd name="connsiteX3" fmla="*/ 2299319 w 2644724"/>
              <a:gd name="connsiteY3" fmla="*/ 335027 h 2394626"/>
              <a:gd name="connsiteX4" fmla="*/ 2644724 w 2644724"/>
              <a:gd name="connsiteY4" fmla="*/ 802336 h 2394626"/>
              <a:gd name="connsiteX5" fmla="*/ 2644724 w 2644724"/>
              <a:gd name="connsiteY5" fmla="*/ 2394600 h 2394626"/>
              <a:gd name="connsiteX6" fmla="*/ 2644719 w 2644724"/>
              <a:gd name="connsiteY6" fmla="*/ 2394626 h 2394626"/>
              <a:gd name="connsiteX7" fmla="*/ 6 w 2644724"/>
              <a:gd name="connsiteY7" fmla="*/ 2394626 h 2394626"/>
              <a:gd name="connsiteX8" fmla="*/ 0 w 2644724"/>
              <a:gd name="connsiteY8" fmla="*/ 2394600 h 2394626"/>
              <a:gd name="connsiteX9" fmla="*/ 0 w 2644724"/>
              <a:gd name="connsiteY9" fmla="*/ 802336 h 2394626"/>
              <a:gd name="connsiteX10" fmla="*/ 345405 w 2644724"/>
              <a:gd name="connsiteY10" fmla="*/ 335027 h 2394626"/>
              <a:gd name="connsiteX11" fmla="*/ 1204184 w 2644724"/>
              <a:gd name="connsiteY11" fmla="*/ 64500 h 2394626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40541 w 2644724"/>
              <a:gd name="connsiteY2" fmla="*/ 84206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204184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204184 w 2644724"/>
              <a:gd name="connsiteY11" fmla="*/ 84206 h 2414332"/>
              <a:gd name="connsiteX0" fmla="*/ 1188792 w 2644724"/>
              <a:gd name="connsiteY0" fmla="*/ 84206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8792 w 2644724"/>
              <a:gd name="connsiteY11" fmla="*/ 84206 h 2414332"/>
              <a:gd name="connsiteX0" fmla="*/ 1181815 w 2644724"/>
              <a:gd name="connsiteY0" fmla="*/ 88701 h 2414332"/>
              <a:gd name="connsiteX1" fmla="*/ 1324529 w 2644724"/>
              <a:gd name="connsiteY1" fmla="*/ 0 h 2414332"/>
              <a:gd name="connsiteX2" fmla="*/ 1455933 w 2644724"/>
              <a:gd name="connsiteY2" fmla="*/ 80922 h 2414332"/>
              <a:gd name="connsiteX3" fmla="*/ 2299319 w 2644724"/>
              <a:gd name="connsiteY3" fmla="*/ 354733 h 2414332"/>
              <a:gd name="connsiteX4" fmla="*/ 2644724 w 2644724"/>
              <a:gd name="connsiteY4" fmla="*/ 822042 h 2414332"/>
              <a:gd name="connsiteX5" fmla="*/ 2644724 w 2644724"/>
              <a:gd name="connsiteY5" fmla="*/ 2414306 h 2414332"/>
              <a:gd name="connsiteX6" fmla="*/ 2644719 w 2644724"/>
              <a:gd name="connsiteY6" fmla="*/ 2414332 h 2414332"/>
              <a:gd name="connsiteX7" fmla="*/ 6 w 2644724"/>
              <a:gd name="connsiteY7" fmla="*/ 2414332 h 2414332"/>
              <a:gd name="connsiteX8" fmla="*/ 0 w 2644724"/>
              <a:gd name="connsiteY8" fmla="*/ 2414306 h 2414332"/>
              <a:gd name="connsiteX9" fmla="*/ 0 w 2644724"/>
              <a:gd name="connsiteY9" fmla="*/ 822042 h 2414332"/>
              <a:gd name="connsiteX10" fmla="*/ 345405 w 2644724"/>
              <a:gd name="connsiteY10" fmla="*/ 354733 h 2414332"/>
              <a:gd name="connsiteX11" fmla="*/ 1181815 w 2644724"/>
              <a:gd name="connsiteY11" fmla="*/ 88701 h 2414332"/>
              <a:gd name="connsiteX0" fmla="*/ 0 w 2644724"/>
              <a:gd name="connsiteY0" fmla="*/ 2414306 h 2453562"/>
              <a:gd name="connsiteX1" fmla="*/ 0 w 2644724"/>
              <a:gd name="connsiteY1" fmla="*/ 822042 h 2453562"/>
              <a:gd name="connsiteX2" fmla="*/ 345405 w 2644724"/>
              <a:gd name="connsiteY2" fmla="*/ 354733 h 2453562"/>
              <a:gd name="connsiteX3" fmla="*/ 1181815 w 2644724"/>
              <a:gd name="connsiteY3" fmla="*/ 88701 h 2453562"/>
              <a:gd name="connsiteX4" fmla="*/ 1324529 w 2644724"/>
              <a:gd name="connsiteY4" fmla="*/ 0 h 2453562"/>
              <a:gd name="connsiteX5" fmla="*/ 1455933 w 2644724"/>
              <a:gd name="connsiteY5" fmla="*/ 80922 h 2453562"/>
              <a:gd name="connsiteX6" fmla="*/ 2299319 w 2644724"/>
              <a:gd name="connsiteY6" fmla="*/ 354733 h 2453562"/>
              <a:gd name="connsiteX7" fmla="*/ 2644724 w 2644724"/>
              <a:gd name="connsiteY7" fmla="*/ 822042 h 2453562"/>
              <a:gd name="connsiteX8" fmla="*/ 2644724 w 2644724"/>
              <a:gd name="connsiteY8" fmla="*/ 2414306 h 2453562"/>
              <a:gd name="connsiteX9" fmla="*/ 2644719 w 2644724"/>
              <a:gd name="connsiteY9" fmla="*/ 2414332 h 2453562"/>
              <a:gd name="connsiteX10" fmla="*/ 6 w 2644724"/>
              <a:gd name="connsiteY10" fmla="*/ 2414332 h 2453562"/>
              <a:gd name="connsiteX11" fmla="*/ 60547 w 2644724"/>
              <a:gd name="connsiteY11" fmla="*/ 2453562 h 245356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10" fmla="*/ 6 w 2644724"/>
              <a:gd name="connsiteY10" fmla="*/ 2414332 h 2414332"/>
              <a:gd name="connsiteX0" fmla="*/ 0 w 2644724"/>
              <a:gd name="connsiteY0" fmla="*/ 2414306 h 2414332"/>
              <a:gd name="connsiteX1" fmla="*/ 0 w 2644724"/>
              <a:gd name="connsiteY1" fmla="*/ 822042 h 2414332"/>
              <a:gd name="connsiteX2" fmla="*/ 345405 w 2644724"/>
              <a:gd name="connsiteY2" fmla="*/ 354733 h 2414332"/>
              <a:gd name="connsiteX3" fmla="*/ 1181815 w 2644724"/>
              <a:gd name="connsiteY3" fmla="*/ 88701 h 2414332"/>
              <a:gd name="connsiteX4" fmla="*/ 1324529 w 2644724"/>
              <a:gd name="connsiteY4" fmla="*/ 0 h 2414332"/>
              <a:gd name="connsiteX5" fmla="*/ 1455933 w 2644724"/>
              <a:gd name="connsiteY5" fmla="*/ 80922 h 2414332"/>
              <a:gd name="connsiteX6" fmla="*/ 2299319 w 2644724"/>
              <a:gd name="connsiteY6" fmla="*/ 354733 h 2414332"/>
              <a:gd name="connsiteX7" fmla="*/ 2644724 w 2644724"/>
              <a:gd name="connsiteY7" fmla="*/ 822042 h 2414332"/>
              <a:gd name="connsiteX8" fmla="*/ 2644724 w 2644724"/>
              <a:gd name="connsiteY8" fmla="*/ 2414306 h 2414332"/>
              <a:gd name="connsiteX9" fmla="*/ 2644719 w 2644724"/>
              <a:gd name="connsiteY9" fmla="*/ 2414332 h 2414332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8" fmla="*/ 2644724 w 2644724"/>
              <a:gd name="connsiteY8" fmla="*/ 2414306 h 2414306"/>
              <a:gd name="connsiteX0" fmla="*/ 0 w 2644724"/>
              <a:gd name="connsiteY0" fmla="*/ 2414306 h 2414306"/>
              <a:gd name="connsiteX1" fmla="*/ 0 w 2644724"/>
              <a:gd name="connsiteY1" fmla="*/ 822042 h 2414306"/>
              <a:gd name="connsiteX2" fmla="*/ 345405 w 2644724"/>
              <a:gd name="connsiteY2" fmla="*/ 354733 h 2414306"/>
              <a:gd name="connsiteX3" fmla="*/ 1181815 w 2644724"/>
              <a:gd name="connsiteY3" fmla="*/ 88701 h 2414306"/>
              <a:gd name="connsiteX4" fmla="*/ 1324529 w 2644724"/>
              <a:gd name="connsiteY4" fmla="*/ 0 h 2414306"/>
              <a:gd name="connsiteX5" fmla="*/ 1455933 w 2644724"/>
              <a:gd name="connsiteY5" fmla="*/ 80922 h 2414306"/>
              <a:gd name="connsiteX6" fmla="*/ 2299319 w 2644724"/>
              <a:gd name="connsiteY6" fmla="*/ 354733 h 2414306"/>
              <a:gd name="connsiteX7" fmla="*/ 2644724 w 2644724"/>
              <a:gd name="connsiteY7" fmla="*/ 822042 h 2414306"/>
              <a:gd name="connsiteX0" fmla="*/ 0 w 2299319"/>
              <a:gd name="connsiteY0" fmla="*/ 2414306 h 2414306"/>
              <a:gd name="connsiteX1" fmla="*/ 0 w 2299319"/>
              <a:gd name="connsiteY1" fmla="*/ 822042 h 2414306"/>
              <a:gd name="connsiteX2" fmla="*/ 345405 w 2299319"/>
              <a:gd name="connsiteY2" fmla="*/ 354733 h 2414306"/>
              <a:gd name="connsiteX3" fmla="*/ 1181815 w 2299319"/>
              <a:gd name="connsiteY3" fmla="*/ 88701 h 2414306"/>
              <a:gd name="connsiteX4" fmla="*/ 1324529 w 2299319"/>
              <a:gd name="connsiteY4" fmla="*/ 0 h 2414306"/>
              <a:gd name="connsiteX5" fmla="*/ 1455933 w 2299319"/>
              <a:gd name="connsiteY5" fmla="*/ 80922 h 2414306"/>
              <a:gd name="connsiteX6" fmla="*/ 2299319 w 2299319"/>
              <a:gd name="connsiteY6" fmla="*/ 354733 h 2414306"/>
              <a:gd name="connsiteX0" fmla="*/ 0 w 1455933"/>
              <a:gd name="connsiteY0" fmla="*/ 2414306 h 2414306"/>
              <a:gd name="connsiteX1" fmla="*/ 0 w 1455933"/>
              <a:gd name="connsiteY1" fmla="*/ 822042 h 2414306"/>
              <a:gd name="connsiteX2" fmla="*/ 345405 w 1455933"/>
              <a:gd name="connsiteY2" fmla="*/ 354733 h 2414306"/>
              <a:gd name="connsiteX3" fmla="*/ 1181815 w 1455933"/>
              <a:gd name="connsiteY3" fmla="*/ 88701 h 2414306"/>
              <a:gd name="connsiteX4" fmla="*/ 1324529 w 1455933"/>
              <a:gd name="connsiteY4" fmla="*/ 0 h 2414306"/>
              <a:gd name="connsiteX5" fmla="*/ 1455933 w 1455933"/>
              <a:gd name="connsiteY5" fmla="*/ 80922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2414306 h 2414306"/>
              <a:gd name="connsiteX1" fmla="*/ 0 w 1324529"/>
              <a:gd name="connsiteY1" fmla="*/ 822042 h 2414306"/>
              <a:gd name="connsiteX2" fmla="*/ 345405 w 1324529"/>
              <a:gd name="connsiteY2" fmla="*/ 354733 h 2414306"/>
              <a:gd name="connsiteX3" fmla="*/ 1181815 w 1324529"/>
              <a:gd name="connsiteY3" fmla="*/ 88701 h 2414306"/>
              <a:gd name="connsiteX4" fmla="*/ 1324529 w 1324529"/>
              <a:gd name="connsiteY4" fmla="*/ 0 h 2414306"/>
              <a:gd name="connsiteX0" fmla="*/ 0 w 1324529"/>
              <a:gd name="connsiteY0" fmla="*/ 1313911 h 1313911"/>
              <a:gd name="connsiteX1" fmla="*/ 0 w 1324529"/>
              <a:gd name="connsiteY1" fmla="*/ 822042 h 1313911"/>
              <a:gd name="connsiteX2" fmla="*/ 345405 w 1324529"/>
              <a:gd name="connsiteY2" fmla="*/ 354733 h 1313911"/>
              <a:gd name="connsiteX3" fmla="*/ 1181815 w 1324529"/>
              <a:gd name="connsiteY3" fmla="*/ 88701 h 1313911"/>
              <a:gd name="connsiteX4" fmla="*/ 1324529 w 1324529"/>
              <a:gd name="connsiteY4" fmla="*/ 0 h 1313911"/>
              <a:gd name="connsiteX0" fmla="*/ 0 w 1248959"/>
              <a:gd name="connsiteY0" fmla="*/ 1266729 h 1266729"/>
              <a:gd name="connsiteX1" fmla="*/ 0 w 1248959"/>
              <a:gd name="connsiteY1" fmla="*/ 774860 h 1266729"/>
              <a:gd name="connsiteX2" fmla="*/ 345405 w 1248959"/>
              <a:gd name="connsiteY2" fmla="*/ 307551 h 1266729"/>
              <a:gd name="connsiteX3" fmla="*/ 1181815 w 1248959"/>
              <a:gd name="connsiteY3" fmla="*/ 41519 h 1266729"/>
              <a:gd name="connsiteX4" fmla="*/ 1248959 w 1248959"/>
              <a:gd name="connsiteY4" fmla="*/ 0 h 126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59" h="1266729">
                <a:moveTo>
                  <a:pt x="0" y="1266729"/>
                </a:moveTo>
                <a:lnTo>
                  <a:pt x="0" y="774860"/>
                </a:lnTo>
                <a:cubicBezTo>
                  <a:pt x="0" y="533603"/>
                  <a:pt x="107938" y="412846"/>
                  <a:pt x="345405" y="307551"/>
                </a:cubicBezTo>
                <a:cubicBezTo>
                  <a:pt x="592364" y="216820"/>
                  <a:pt x="894152" y="182486"/>
                  <a:pt x="1181815" y="41519"/>
                </a:cubicBezTo>
                <a:lnTo>
                  <a:pt x="1248959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89B8D-E204-8344-C4F7-5A650844BCFC}"/>
              </a:ext>
            </a:extLst>
          </p:cNvPr>
          <p:cNvSpPr txBox="1"/>
          <p:nvPr/>
        </p:nvSpPr>
        <p:spPr>
          <a:xfrm>
            <a:off x="164123" y="228747"/>
            <a:ext cx="6959904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</a:rPr>
              <a:t>Moana Water of Life 2 </a:t>
            </a:r>
            <a:r>
              <a:rPr lang="en-US" sz="4800" dirty="0" err="1">
                <a:solidFill>
                  <a:srgbClr val="C00000"/>
                </a:solidFill>
              </a:rPr>
              <a:t>Talanoa</a:t>
            </a:r>
            <a:endParaRPr lang="en-N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8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E9DF603D-13F1-B05B-DE86-EE117CA4D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8 people and crowd">
            <a:extLst>
              <a:ext uri="{FF2B5EF4-FFF2-40B4-BE49-F238E27FC236}">
                <a16:creationId xmlns:a16="http://schemas.microsoft.com/office/drawing/2014/main" id="{7A5695F4-6024-436F-1799-F824C153B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5209661" y="2696307"/>
            <a:ext cx="6891758" cy="41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itting in a church&#10;&#10;Description automatically generated">
            <a:extLst>
              <a:ext uri="{FF2B5EF4-FFF2-40B4-BE49-F238E27FC236}">
                <a16:creationId xmlns:a16="http://schemas.microsoft.com/office/drawing/2014/main" id="{0A98E995-7F8B-3952-647A-2D0290F72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" y="93785"/>
            <a:ext cx="5459604" cy="36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C95C-8CF4-0140-2362-5380E53E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22030" y="280416"/>
            <a:ext cx="5576433" cy="1019141"/>
          </a:xfrm>
        </p:spPr>
        <p:txBody>
          <a:bodyPr>
            <a:normAutofit fontScale="90000"/>
          </a:bodyPr>
          <a:lstStyle/>
          <a:p>
            <a:r>
              <a:rPr lang="en-NZ" sz="36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all the islands rise and sing</a:t>
            </a:r>
            <a:br>
              <a:rPr lang="en-NZ" sz="31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sz="27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Suva Cathedral ending Moana 2024</a:t>
            </a:r>
            <a:endParaRPr lang="en-NZ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C35D0-8B4C-5D25-EA5C-99FFE9235F9B}"/>
              </a:ext>
            </a:extLst>
          </p:cNvPr>
          <p:cNvSpPr txBox="1"/>
          <p:nvPr/>
        </p:nvSpPr>
        <p:spPr>
          <a:xfrm>
            <a:off x="9413630" y="3076370"/>
            <a:ext cx="259861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200" b="1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all the Islands rise and sing:</a:t>
            </a:r>
            <a:endParaRPr lang="en-NZ" sz="2200" b="1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2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Chorus: </a:t>
            </a:r>
            <a:r>
              <a:rPr lang="en-NZ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Pasefika</a:t>
            </a: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NZ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pasefika</a:t>
            </a:r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throbbing reef and coral shore</a:t>
            </a:r>
            <a:endParaRPr lang="en-NZ" sz="2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fish and shell and mighty whale</a:t>
            </a:r>
            <a:endParaRPr lang="en-NZ" sz="2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Z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all His gifts our thanks we pour</a:t>
            </a:r>
          </a:p>
        </p:txBody>
      </p:sp>
      <p:pic>
        <p:nvPicPr>
          <p:cNvPr id="4" name="Pasefika trimmed">
            <a:hlinkClick r:id="" action="ppaction://media"/>
            <a:extLst>
              <a:ext uri="{FF2B5EF4-FFF2-40B4-BE49-F238E27FC236}">
                <a16:creationId xmlns:a16="http://schemas.microsoft.com/office/drawing/2014/main" id="{C8E32BDB-1477-102E-5357-FE372CDD2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1" y="105508"/>
            <a:ext cx="9211732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7A63490-5366-45C1-3E19-42CCFE8DC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 t="9385" r="-3046" b="6345"/>
          <a:stretch/>
        </p:blipFill>
        <p:spPr>
          <a:xfrm>
            <a:off x="436358" y="133734"/>
            <a:ext cx="6002216" cy="36810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8A89DC-5202-3042-84C5-A3E7FC129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504" y="133734"/>
            <a:ext cx="11922826" cy="6590532"/>
          </a:xfrm>
          <a:prstGeom prst="rect">
            <a:avLst/>
          </a:prstGeom>
          <a:noFill/>
          <a:ln w="25400" cap="rnd">
            <a:solidFill>
              <a:schemeClr val="bg2">
                <a:lumMod val="7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eading a book&#10;&#10;Description automatically generated">
            <a:extLst>
              <a:ext uri="{FF2B5EF4-FFF2-40B4-BE49-F238E27FC236}">
                <a16:creationId xmlns:a16="http://schemas.microsoft.com/office/drawing/2014/main" id="{11DEDBAF-21D1-CCEE-F4B7-95E1FEBB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0"/>
          <a:stretch/>
        </p:blipFill>
        <p:spPr>
          <a:xfrm>
            <a:off x="5797631" y="2766646"/>
            <a:ext cx="5958011" cy="380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mboo pole&#10;&#10;Description automatically generated">
            <a:extLst>
              <a:ext uri="{FF2B5EF4-FFF2-40B4-BE49-F238E27FC236}">
                <a16:creationId xmlns:a16="http://schemas.microsoft.com/office/drawing/2014/main" id="{A2ED9CBF-6DEC-0B2C-689D-8C35EA9D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61" y="0"/>
            <a:ext cx="5145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03552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LightSeedRightStep">
      <a:dk1>
        <a:srgbClr val="000000"/>
      </a:dk1>
      <a:lt1>
        <a:srgbClr val="FFFFFF"/>
      </a:lt1>
      <a:dk2>
        <a:srgbClr val="33381F"/>
      </a:dk2>
      <a:lt2>
        <a:srgbClr val="E8E2E7"/>
      </a:lt2>
      <a:accent1>
        <a:srgbClr val="81AC86"/>
      </a:accent1>
      <a:accent2>
        <a:srgbClr val="75AB91"/>
      </a:accent2>
      <a:accent3>
        <a:srgbClr val="80A9A7"/>
      </a:accent3>
      <a:accent4>
        <a:srgbClr val="7FA4BA"/>
      </a:accent4>
      <a:accent5>
        <a:srgbClr val="96A1C6"/>
      </a:accent5>
      <a:accent6>
        <a:srgbClr val="8A7FBA"/>
      </a:accent6>
      <a:hlink>
        <a:srgbClr val="AE69A6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88</Words>
  <Application>Microsoft Office PowerPoint</Application>
  <PresentationFormat>Widescreen</PresentationFormat>
  <Paragraphs>12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MarrakeshVTI</vt:lpstr>
      <vt:lpstr>Moana Water of Life 2 Talanoa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all the islands rise and sing Suva Cathedral ending Moana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esther clarke-prebble</dc:creator>
  <cp:lastModifiedBy>esther clarke-prebble</cp:lastModifiedBy>
  <cp:revision>3</cp:revision>
  <dcterms:created xsi:type="dcterms:W3CDTF">2024-08-20T04:07:20Z</dcterms:created>
  <dcterms:modified xsi:type="dcterms:W3CDTF">2024-09-12T23:24:02Z</dcterms:modified>
</cp:coreProperties>
</file>