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72" r:id="rId1"/>
  </p:sldMasterIdLst>
  <p:notesMasterIdLst>
    <p:notesMasterId r:id="rId28"/>
  </p:notesMasterIdLst>
  <p:sldIdLst>
    <p:sldId id="261" r:id="rId2"/>
    <p:sldId id="280" r:id="rId3"/>
    <p:sldId id="281" r:id="rId4"/>
    <p:sldId id="256" r:id="rId5"/>
    <p:sldId id="266" r:id="rId6"/>
    <p:sldId id="268" r:id="rId7"/>
    <p:sldId id="267" r:id="rId8"/>
    <p:sldId id="282" r:id="rId9"/>
    <p:sldId id="283" r:id="rId10"/>
    <p:sldId id="257" r:id="rId11"/>
    <p:sldId id="258" r:id="rId12"/>
    <p:sldId id="259" r:id="rId13"/>
    <p:sldId id="260" r:id="rId14"/>
    <p:sldId id="269" r:id="rId15"/>
    <p:sldId id="270" r:id="rId16"/>
    <p:sldId id="272" r:id="rId17"/>
    <p:sldId id="265" r:id="rId18"/>
    <p:sldId id="286" r:id="rId19"/>
    <p:sldId id="278" r:id="rId20"/>
    <p:sldId id="279" r:id="rId21"/>
    <p:sldId id="271" r:id="rId22"/>
    <p:sldId id="276" r:id="rId23"/>
    <p:sldId id="273" r:id="rId24"/>
    <p:sldId id="284" r:id="rId25"/>
    <p:sldId id="274" r:id="rId26"/>
    <p:sldId id="285" r:id="rId2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941"/>
    <p:restoredTop sz="94818"/>
  </p:normalViewPr>
  <p:slideViewPr>
    <p:cSldViewPr snapToGrid="0">
      <p:cViewPr varScale="1">
        <p:scale>
          <a:sx n="89" d="100"/>
          <a:sy n="89" d="100"/>
        </p:scale>
        <p:origin x="720" y="16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DB3F07C-2AAC-0D41-A89E-0EE75D0CAC45}" type="datetimeFigureOut">
              <a:rPr lang="en-US" smtClean="0"/>
              <a:t>9/14/24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29A79C5-A930-5848-A99C-7ECBFC25E1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301783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A79C5-A930-5848-A99C-7ECBFC25E1E9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363011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A79C5-A930-5848-A99C-7ECBFC25E1E9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06891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A79C5-A930-5848-A99C-7ECBFC25E1E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30906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A79C5-A930-5848-A99C-7ECBFC25E1E9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921598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A79C5-A930-5848-A99C-7ECBFC25E1E9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2721845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29A79C5-A930-5848-A99C-7ECBFC25E1E9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309293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9B0F7D69-D93C-4C38-A23D-76E000D691CD}"/>
              </a:ext>
            </a:extLst>
          </p:cNvPr>
          <p:cNvSpPr/>
          <p:nvPr/>
        </p:nvSpPr>
        <p:spPr>
          <a:xfrm>
            <a:off x="0" y="0"/>
            <a:ext cx="3496422" cy="6858000"/>
          </a:xfrm>
          <a:custGeom>
            <a:avLst/>
            <a:gdLst>
              <a:gd name="connsiteX0" fmla="*/ 0 w 3496422"/>
              <a:gd name="connsiteY0" fmla="*/ 0 h 6858000"/>
              <a:gd name="connsiteX1" fmla="*/ 1873399 w 3496422"/>
              <a:gd name="connsiteY1" fmla="*/ 0 h 6858000"/>
              <a:gd name="connsiteX2" fmla="*/ 1895523 w 3496422"/>
              <a:gd name="connsiteY2" fmla="*/ 14997 h 6858000"/>
              <a:gd name="connsiteX3" fmla="*/ 3496422 w 3496422"/>
              <a:gd name="connsiteY3" fmla="*/ 3621656 h 6858000"/>
              <a:gd name="connsiteX4" fmla="*/ 1622072 w 3496422"/>
              <a:gd name="connsiteY4" fmla="*/ 6374814 h 6858000"/>
              <a:gd name="connsiteX5" fmla="*/ 1105424 w 3496422"/>
              <a:gd name="connsiteY5" fmla="*/ 6780599 h 6858000"/>
              <a:gd name="connsiteX6" fmla="*/ 993668 w 3496422"/>
              <a:gd name="connsiteY6" fmla="*/ 6858000 h 6858000"/>
              <a:gd name="connsiteX7" fmla="*/ 0 w 3496422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654295" y="1346268"/>
            <a:ext cx="7060135" cy="3285207"/>
          </a:xfrm>
        </p:spPr>
        <p:txBody>
          <a:bodyPr anchor="b">
            <a:noAutofit/>
          </a:bodyPr>
          <a:lstStyle>
            <a:lvl1pPr algn="l">
              <a:lnSpc>
                <a:spcPct val="120000"/>
              </a:lnSpc>
              <a:defRPr sz="5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662312" y="4631475"/>
            <a:ext cx="7052117" cy="1150200"/>
          </a:xfrm>
        </p:spPr>
        <p:txBody>
          <a:bodyPr lIns="109728" tIns="109728" rIns="109728" bIns="91440" anchor="t">
            <a:normAutofit/>
          </a:bodyPr>
          <a:lstStyle>
            <a:lvl1pPr marL="0" indent="0" algn="l">
              <a:lnSpc>
                <a:spcPct val="130000"/>
              </a:lnSpc>
              <a:buNone/>
              <a:defRPr sz="240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123E5C65-E22A-4865-9449-10140D62B65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4654295" y="617415"/>
            <a:ext cx="7123723" cy="457200"/>
          </a:xfrm>
        </p:spPr>
        <p:txBody>
          <a:bodyPr/>
          <a:lstStyle>
            <a:lvl1pPr algn="l">
              <a:defRPr/>
            </a:lvl1pPr>
          </a:lstStyle>
          <a:p>
            <a:fld id="{12241623-A064-4BED-B073-BA4D61433402}" type="datetime1">
              <a:rPr lang="en-US" smtClean="0"/>
              <a:t>9/14/24</a:t>
            </a:fld>
            <a:endParaRPr lang="en-US" dirty="0"/>
          </a:p>
        </p:txBody>
      </p:sp>
      <p:sp>
        <p:nvSpPr>
          <p:cNvPr id="24" name="Footer Placeholder 23">
            <a:extLst>
              <a:ext uri="{FF2B5EF4-FFF2-40B4-BE49-F238E27FC236}">
                <a16:creationId xmlns:a16="http://schemas.microsoft.com/office/drawing/2014/main" id="{EF9C3DE0-E7F5-4B4D-B5AF-CDE724CE79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5" y="6170490"/>
            <a:ext cx="5588349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5" name="Slide Number Placeholder 24">
            <a:extLst>
              <a:ext uri="{FF2B5EF4-FFF2-40B4-BE49-F238E27FC236}">
                <a16:creationId xmlns:a16="http://schemas.microsoft.com/office/drawing/2014/main" id="{48C1E146-840A-4217-B63E-62E5CF8909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0515600" y="6170490"/>
            <a:ext cx="1198829" cy="457200"/>
          </a:xfrm>
        </p:spPr>
        <p:txBody>
          <a:bodyPr/>
          <a:lstStyle>
            <a:lvl1pPr algn="r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4" name="Freeform: Shape 3">
            <a:extLst>
              <a:ext uri="{FF2B5EF4-FFF2-40B4-BE49-F238E27FC236}">
                <a16:creationId xmlns:a16="http://schemas.microsoft.com/office/drawing/2014/main" id="{8CD419D4-EA9D-42D9-BF62-B07F0B7B672B}"/>
              </a:ext>
            </a:extLst>
          </p:cNvPr>
          <p:cNvSpPr/>
          <p:nvPr/>
        </p:nvSpPr>
        <p:spPr>
          <a:xfrm>
            <a:off x="1375409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" name="Freeform: Shape 4">
            <a:extLst>
              <a:ext uri="{FF2B5EF4-FFF2-40B4-BE49-F238E27FC236}">
                <a16:creationId xmlns:a16="http://schemas.microsoft.com/office/drawing/2014/main" id="{1C6FEC9B-9608-4181-A9E5-A1B80E72021C}"/>
              </a:ext>
            </a:extLst>
          </p:cNvPr>
          <p:cNvSpPr/>
          <p:nvPr/>
        </p:nvSpPr>
        <p:spPr>
          <a:xfrm>
            <a:off x="1155402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6" name="Freeform: Shape 5">
            <a:extLst>
              <a:ext uri="{FF2B5EF4-FFF2-40B4-BE49-F238E27FC236}">
                <a16:creationId xmlns:a16="http://schemas.microsoft.com/office/drawing/2014/main" id="{AB1564ED-F26F-451D-97D6-A6EC3E83FD55}"/>
              </a:ext>
            </a:extLst>
          </p:cNvPr>
          <p:cNvSpPr/>
          <p:nvPr/>
        </p:nvSpPr>
        <p:spPr>
          <a:xfrm>
            <a:off x="924161" y="0"/>
            <a:ext cx="2261351" cy="6858000"/>
          </a:xfrm>
          <a:custGeom>
            <a:avLst/>
            <a:gdLst>
              <a:gd name="connsiteX0" fmla="*/ 879731 w 2521425"/>
              <a:gd name="connsiteY0" fmla="*/ 0 h 6858000"/>
              <a:gd name="connsiteX1" fmla="*/ 898402 w 2521425"/>
              <a:gd name="connsiteY1" fmla="*/ 0 h 6858000"/>
              <a:gd name="connsiteX2" fmla="*/ 920526 w 2521425"/>
              <a:gd name="connsiteY2" fmla="*/ 14997 h 6858000"/>
              <a:gd name="connsiteX3" fmla="*/ 2521425 w 2521425"/>
              <a:gd name="connsiteY3" fmla="*/ 3621656 h 6858000"/>
              <a:gd name="connsiteX4" fmla="*/ 647075 w 2521425"/>
              <a:gd name="connsiteY4" fmla="*/ 6374814 h 6858000"/>
              <a:gd name="connsiteX5" fmla="*/ 130427 w 2521425"/>
              <a:gd name="connsiteY5" fmla="*/ 6780599 h 6858000"/>
              <a:gd name="connsiteX6" fmla="*/ 18671 w 2521425"/>
              <a:gd name="connsiteY6" fmla="*/ 6858000 h 6858000"/>
              <a:gd name="connsiteX7" fmla="*/ 0 w 2521425"/>
              <a:gd name="connsiteY7" fmla="*/ 6858000 h 6858000"/>
              <a:gd name="connsiteX8" fmla="*/ 111756 w 2521425"/>
              <a:gd name="connsiteY8" fmla="*/ 6780599 h 6858000"/>
              <a:gd name="connsiteX9" fmla="*/ 628404 w 2521425"/>
              <a:gd name="connsiteY9" fmla="*/ 6374814 h 6858000"/>
              <a:gd name="connsiteX10" fmla="*/ 2502754 w 2521425"/>
              <a:gd name="connsiteY10" fmla="*/ 3621656 h 6858000"/>
              <a:gd name="connsiteX11" fmla="*/ 901855 w 2521425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407469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6397E4A-EB6A-4FA6-AA4F-69EA0C70FDC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86ED0C-1DA7-41F0-94CF-6218B1FEDFF1}" type="datetime1">
              <a:rPr lang="en-US" smtClean="0"/>
              <a:t>9/14/24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51A2F5D-7AC4-4F91-965A-7B6A45D6F4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26E8B86-CDB8-482F-9D9F-1BFDA3638B3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99177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9277965" y="507037"/>
            <a:ext cx="1571626" cy="5339932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2933700" y="524373"/>
            <a:ext cx="5959577" cy="5322596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9277965" y="6296615"/>
            <a:ext cx="2505996" cy="365125"/>
          </a:xfrm>
        </p:spPr>
        <p:txBody>
          <a:bodyPr/>
          <a:lstStyle/>
          <a:p>
            <a:fld id="{EECF02AB-6034-4B88-BC5A-7C17CB0EF809}" type="datetime1">
              <a:rPr lang="en-US" smtClean="0"/>
              <a:t>9/14/24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933699" y="6296615"/>
            <a:ext cx="5959577" cy="365125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8734643" y="2853201"/>
            <a:ext cx="5383267" cy="604269"/>
          </a:xfrm>
        </p:spPr>
        <p:txBody>
          <a:bodyPr/>
          <a:lstStyle>
            <a:lvl1pPr algn="l">
              <a:defRPr/>
            </a:lvl1pPr>
          </a:lstStyle>
          <a:p>
            <a:fld id="{FAEF9944-A4F6-4C59-AEBD-678D6480B8EA}" type="slidenum">
              <a:rPr lang="en-US" smtClean="0"/>
              <a:pPr/>
              <a:t>‹#›</a:t>
            </a:fld>
            <a:endParaRPr lang="en-US" dirty="0"/>
          </a:p>
        </p:txBody>
      </p:sp>
      <p:cxnSp>
        <p:nvCxnSpPr>
          <p:cNvPr id="7" name="Straight Connector 6" title="Rule Line">
            <a:extLst>
              <a:ext uri="{FF2B5EF4-FFF2-40B4-BE49-F238E27FC236}">
                <a16:creationId xmlns:a16="http://schemas.microsoft.com/office/drawing/2014/main" id="{A1005B08-D2D4-455C-AA62-1200E43E7AF9}"/>
              </a:ext>
            </a:extLst>
          </p:cNvPr>
          <p:cNvCxnSpPr/>
          <p:nvPr/>
        </p:nvCxnSpPr>
        <p:spPr>
          <a:xfrm>
            <a:off x="9111582" y="571502"/>
            <a:ext cx="0" cy="5275467"/>
          </a:xfrm>
          <a:prstGeom prst="line">
            <a:avLst/>
          </a:prstGeom>
          <a:ln w="38100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8833905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6923EF53-7767-4C94-BEF6-D452927945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2F3E5F3-28EE-488F-BD53-B744C06C3DEC}" type="datetime1">
              <a:rPr lang="en-US" smtClean="0"/>
              <a:t>9/14/24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ACF12700-F905-4CFA-970C-C81E05A64D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DA1B1EE2-BCA3-432B-A32D-B04C7F1DD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894539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>
            <a:extLst>
              <a:ext uri="{FF2B5EF4-FFF2-40B4-BE49-F238E27FC236}">
                <a16:creationId xmlns:a16="http://schemas.microsoft.com/office/drawing/2014/main" id="{B84A89F5-6982-40AE-8108-88B93E85C8FF}"/>
              </a:ext>
            </a:extLst>
          </p:cNvPr>
          <p:cNvGrpSpPr/>
          <p:nvPr/>
        </p:nvGrpSpPr>
        <p:grpSpPr>
          <a:xfrm>
            <a:off x="3124577" y="0"/>
            <a:ext cx="4389519" cy="2916937"/>
            <a:chOff x="3124577" y="0"/>
            <a:chExt cx="4389519" cy="2916937"/>
          </a:xfrm>
        </p:grpSpPr>
        <p:sp>
          <p:nvSpPr>
            <p:cNvPr id="49" name="Freeform: Shape 48">
              <a:extLst>
                <a:ext uri="{FF2B5EF4-FFF2-40B4-BE49-F238E27FC236}">
                  <a16:creationId xmlns:a16="http://schemas.microsoft.com/office/drawing/2014/main" id="{B80BED93-E30B-4492-A268-84C33CA4F067}"/>
                </a:ext>
              </a:extLst>
            </p:cNvPr>
            <p:cNvSpPr/>
            <p:nvPr/>
          </p:nvSpPr>
          <p:spPr>
            <a:xfrm>
              <a:off x="3320637" y="0"/>
              <a:ext cx="4013331" cy="2742133"/>
            </a:xfrm>
            <a:custGeom>
              <a:avLst/>
              <a:gdLst>
                <a:gd name="connsiteX0" fmla="*/ 294151 w 4013331"/>
                <a:gd name="connsiteY0" fmla="*/ 0 h 2742133"/>
                <a:gd name="connsiteX1" fmla="*/ 3844057 w 4013331"/>
                <a:gd name="connsiteY1" fmla="*/ 0 h 2742133"/>
                <a:gd name="connsiteX2" fmla="*/ 3892490 w 4013331"/>
                <a:gd name="connsiteY2" fmla="*/ 131440 h 2742133"/>
                <a:gd name="connsiteX3" fmla="*/ 4013331 w 4013331"/>
                <a:gd name="connsiteY3" fmla="*/ 941251 h 2742133"/>
                <a:gd name="connsiteX4" fmla="*/ 3804827 w 4013331"/>
                <a:gd name="connsiteY4" fmla="*/ 1540292 h 2742133"/>
                <a:gd name="connsiteX5" fmla="*/ 3187498 w 4013331"/>
                <a:gd name="connsiteY5" fmla="*/ 2098087 h 2742133"/>
                <a:gd name="connsiteX6" fmla="*/ 3051769 w 4013331"/>
                <a:gd name="connsiteY6" fmla="*/ 2204787 h 2742133"/>
                <a:gd name="connsiteX7" fmla="*/ 1936476 w 4013331"/>
                <a:gd name="connsiteY7" fmla="*/ 2742133 h 2742133"/>
                <a:gd name="connsiteX8" fmla="*/ 467303 w 4013331"/>
                <a:gd name="connsiteY8" fmla="*/ 1868695 h 2742133"/>
                <a:gd name="connsiteX9" fmla="*/ 310732 w 4013331"/>
                <a:gd name="connsiteY9" fmla="*/ 1645244 h 2742133"/>
                <a:gd name="connsiteX10" fmla="*/ 0 w 4013331"/>
                <a:gd name="connsiteY10" fmla="*/ 941251 h 2742133"/>
                <a:gd name="connsiteX11" fmla="*/ 187749 w 4013331"/>
                <a:gd name="connsiteY11" fmla="*/ 183076 h 2742133"/>
                <a:gd name="connsiteX12" fmla="*/ 288888 w 4013331"/>
                <a:gd name="connsiteY12" fmla="*/ 7329 h 274213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4013331" h="2742133">
                  <a:moveTo>
                    <a:pt x="294151" y="0"/>
                  </a:moveTo>
                  <a:lnTo>
                    <a:pt x="3844057" y="0"/>
                  </a:lnTo>
                  <a:lnTo>
                    <a:pt x="3892490" y="131440"/>
                  </a:lnTo>
                  <a:cubicBezTo>
                    <a:pt x="3971777" y="378867"/>
                    <a:pt x="4013331" y="652783"/>
                    <a:pt x="4013331" y="941251"/>
                  </a:cubicBezTo>
                  <a:cubicBezTo>
                    <a:pt x="4013331" y="1171430"/>
                    <a:pt x="3948997" y="1356167"/>
                    <a:pt x="3804827" y="1540292"/>
                  </a:cubicBezTo>
                  <a:cubicBezTo>
                    <a:pt x="3654026" y="1732895"/>
                    <a:pt x="3427436" y="1910292"/>
                    <a:pt x="3187498" y="2098087"/>
                  </a:cubicBezTo>
                  <a:cubicBezTo>
                    <a:pt x="3143231" y="2132693"/>
                    <a:pt x="3097499" y="2168522"/>
                    <a:pt x="3051769" y="2204787"/>
                  </a:cubicBezTo>
                  <a:cubicBezTo>
                    <a:pt x="2642425" y="2529345"/>
                    <a:pt x="2343664" y="2742133"/>
                    <a:pt x="1936476" y="2742133"/>
                  </a:cubicBezTo>
                  <a:cubicBezTo>
                    <a:pt x="1316045" y="2742133"/>
                    <a:pt x="876647" y="2480932"/>
                    <a:pt x="467303" y="1868695"/>
                  </a:cubicBezTo>
                  <a:cubicBezTo>
                    <a:pt x="413736" y="1788559"/>
                    <a:pt x="361372" y="1715679"/>
                    <a:pt x="310732" y="1645244"/>
                  </a:cubicBezTo>
                  <a:cubicBezTo>
                    <a:pt x="100850" y="1353195"/>
                    <a:pt x="0" y="1201315"/>
                    <a:pt x="0" y="941251"/>
                  </a:cubicBezTo>
                  <a:cubicBezTo>
                    <a:pt x="0" y="683021"/>
                    <a:pt x="63214" y="427935"/>
                    <a:pt x="187749" y="183076"/>
                  </a:cubicBezTo>
                  <a:cubicBezTo>
                    <a:pt x="218215" y="123194"/>
                    <a:pt x="251953" y="64578"/>
                    <a:pt x="288888" y="7329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0" name="Freeform: Shape 49">
              <a:extLst>
                <a:ext uri="{FF2B5EF4-FFF2-40B4-BE49-F238E27FC236}">
                  <a16:creationId xmlns:a16="http://schemas.microsoft.com/office/drawing/2014/main" id="{965F60C1-CD8B-4326-9B24-3D197CF382A6}"/>
                </a:ext>
              </a:extLst>
            </p:cNvPr>
            <p:cNvSpPr/>
            <p:nvPr/>
          </p:nvSpPr>
          <p:spPr>
            <a:xfrm>
              <a:off x="3566319" y="0"/>
              <a:ext cx="3401415" cy="2440484"/>
            </a:xfrm>
            <a:custGeom>
              <a:avLst/>
              <a:gdLst>
                <a:gd name="connsiteX0" fmla="*/ 332917 w 3401415"/>
                <a:gd name="connsiteY0" fmla="*/ 0 h 2440484"/>
                <a:gd name="connsiteX1" fmla="*/ 3207137 w 3401415"/>
                <a:gd name="connsiteY1" fmla="*/ 0 h 2440484"/>
                <a:gd name="connsiteX2" fmla="*/ 3242654 w 3401415"/>
                <a:gd name="connsiteY2" fmla="*/ 74937 h 2440484"/>
                <a:gd name="connsiteX3" fmla="*/ 3401415 w 3401415"/>
                <a:gd name="connsiteY3" fmla="*/ 914184 h 2440484"/>
                <a:gd name="connsiteX4" fmla="*/ 3224702 w 3401415"/>
                <a:gd name="connsiteY4" fmla="*/ 1421888 h 2440484"/>
                <a:gd name="connsiteX5" fmla="*/ 2701498 w 3401415"/>
                <a:gd name="connsiteY5" fmla="*/ 1894635 h 2440484"/>
                <a:gd name="connsiteX6" fmla="*/ 2586463 w 3401415"/>
                <a:gd name="connsiteY6" fmla="*/ 1985068 h 2440484"/>
                <a:gd name="connsiteX7" fmla="*/ 1641219 w 3401415"/>
                <a:gd name="connsiteY7" fmla="*/ 2440484 h 2440484"/>
                <a:gd name="connsiteX8" fmla="*/ 396053 w 3401415"/>
                <a:gd name="connsiteY8" fmla="*/ 1700219 h 2440484"/>
                <a:gd name="connsiteX9" fmla="*/ 263354 w 3401415"/>
                <a:gd name="connsiteY9" fmla="*/ 1510839 h 2440484"/>
                <a:gd name="connsiteX10" fmla="*/ 0 w 3401415"/>
                <a:gd name="connsiteY10" fmla="*/ 914184 h 2440484"/>
                <a:gd name="connsiteX11" fmla="*/ 159122 w 3401415"/>
                <a:gd name="connsiteY11" fmla="*/ 271610 h 2440484"/>
                <a:gd name="connsiteX12" fmla="*/ 244841 w 3401415"/>
                <a:gd name="connsiteY12" fmla="*/ 122658 h 244048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401415" h="2440484">
                  <a:moveTo>
                    <a:pt x="332917" y="0"/>
                  </a:moveTo>
                  <a:lnTo>
                    <a:pt x="3207137" y="0"/>
                  </a:lnTo>
                  <a:lnTo>
                    <a:pt x="3242654" y="74937"/>
                  </a:lnTo>
                  <a:cubicBezTo>
                    <a:pt x="3346386" y="322243"/>
                    <a:pt x="3401415" y="608579"/>
                    <a:pt x="3401415" y="914184"/>
                  </a:cubicBezTo>
                  <a:cubicBezTo>
                    <a:pt x="3401415" y="1109268"/>
                    <a:pt x="3346890" y="1265837"/>
                    <a:pt x="3224702" y="1421888"/>
                  </a:cubicBezTo>
                  <a:cubicBezTo>
                    <a:pt x="3096894" y="1585125"/>
                    <a:pt x="2904852" y="1735475"/>
                    <a:pt x="2701498" y="1894635"/>
                  </a:cubicBezTo>
                  <a:cubicBezTo>
                    <a:pt x="2663980" y="1923966"/>
                    <a:pt x="2625221" y="1954332"/>
                    <a:pt x="2586463" y="1985068"/>
                  </a:cubicBezTo>
                  <a:cubicBezTo>
                    <a:pt x="2239532" y="2260140"/>
                    <a:pt x="1986324" y="2440484"/>
                    <a:pt x="1641219" y="2440484"/>
                  </a:cubicBezTo>
                  <a:cubicBezTo>
                    <a:pt x="1115386" y="2440484"/>
                    <a:pt x="742984" y="2219109"/>
                    <a:pt x="396053" y="1700219"/>
                  </a:cubicBezTo>
                  <a:cubicBezTo>
                    <a:pt x="350653" y="1632303"/>
                    <a:pt x="306273" y="1570535"/>
                    <a:pt x="263354" y="1510839"/>
                  </a:cubicBezTo>
                  <a:cubicBezTo>
                    <a:pt x="85473" y="1263318"/>
                    <a:pt x="0" y="1134597"/>
                    <a:pt x="0" y="914184"/>
                  </a:cubicBezTo>
                  <a:cubicBezTo>
                    <a:pt x="0" y="695327"/>
                    <a:pt x="53576" y="479135"/>
                    <a:pt x="159122" y="271610"/>
                  </a:cubicBezTo>
                  <a:cubicBezTo>
                    <a:pt x="184943" y="220858"/>
                    <a:pt x="213538" y="171179"/>
                    <a:pt x="244841" y="122658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1" name="Freeform: Shape 50">
              <a:extLst>
                <a:ext uri="{FF2B5EF4-FFF2-40B4-BE49-F238E27FC236}">
                  <a16:creationId xmlns:a16="http://schemas.microsoft.com/office/drawing/2014/main" id="{69511D06-104E-440E-8049-4CDCE4B87E96}"/>
                </a:ext>
              </a:extLst>
            </p:cNvPr>
            <p:cNvSpPr/>
            <p:nvPr/>
          </p:nvSpPr>
          <p:spPr>
            <a:xfrm>
              <a:off x="3232490" y="0"/>
              <a:ext cx="4164597" cy="2817185"/>
            </a:xfrm>
            <a:custGeom>
              <a:avLst/>
              <a:gdLst>
                <a:gd name="connsiteX0" fmla="*/ 237339 w 4130517"/>
                <a:gd name="connsiteY0" fmla="*/ 0 h 2806419"/>
                <a:gd name="connsiteX1" fmla="*/ 3997489 w 4130517"/>
                <a:gd name="connsiteY1" fmla="*/ 0 h 2806419"/>
                <a:gd name="connsiteX2" fmla="*/ 4006148 w 4130517"/>
                <a:gd name="connsiteY2" fmla="*/ 24333 h 2806419"/>
                <a:gd name="connsiteX3" fmla="*/ 4130517 w 4130517"/>
                <a:gd name="connsiteY3" fmla="*/ 887307 h 2806419"/>
                <a:gd name="connsiteX4" fmla="*/ 3915925 w 4130517"/>
                <a:gd name="connsiteY4" fmla="*/ 1525677 h 2806419"/>
                <a:gd name="connsiteX5" fmla="*/ 3280571 w 4130517"/>
                <a:gd name="connsiteY5" fmla="*/ 2120090 h 2806419"/>
                <a:gd name="connsiteX6" fmla="*/ 3140878 w 4130517"/>
                <a:gd name="connsiteY6" fmla="*/ 2233796 h 2806419"/>
                <a:gd name="connsiteX7" fmla="*/ 1993019 w 4130517"/>
                <a:gd name="connsiteY7" fmla="*/ 2806419 h 2806419"/>
                <a:gd name="connsiteX8" fmla="*/ 480948 w 4130517"/>
                <a:gd name="connsiteY8" fmla="*/ 1875638 h 2806419"/>
                <a:gd name="connsiteX9" fmla="*/ 319805 w 4130517"/>
                <a:gd name="connsiteY9" fmla="*/ 1637519 h 2806419"/>
                <a:gd name="connsiteX10" fmla="*/ 0 w 4130517"/>
                <a:gd name="connsiteY10" fmla="*/ 887307 h 2806419"/>
                <a:gd name="connsiteX11" fmla="*/ 193231 w 4130517"/>
                <a:gd name="connsiteY11" fmla="*/ 79360 h 280641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130517" h="2806419">
                  <a:moveTo>
                    <a:pt x="237339" y="0"/>
                  </a:moveTo>
                  <a:lnTo>
                    <a:pt x="3997489" y="0"/>
                  </a:lnTo>
                  <a:lnTo>
                    <a:pt x="4006148" y="24333"/>
                  </a:lnTo>
                  <a:cubicBezTo>
                    <a:pt x="4087750" y="288004"/>
                    <a:pt x="4130517" y="579903"/>
                    <a:pt x="4130517" y="887307"/>
                  </a:cubicBezTo>
                  <a:cubicBezTo>
                    <a:pt x="4130517" y="1132599"/>
                    <a:pt x="4064304" y="1329464"/>
                    <a:pt x="3915925" y="1525677"/>
                  </a:cubicBezTo>
                  <a:cubicBezTo>
                    <a:pt x="3760721" y="1730924"/>
                    <a:pt x="3527514" y="1919967"/>
                    <a:pt x="3280571" y="2120090"/>
                  </a:cubicBezTo>
                  <a:cubicBezTo>
                    <a:pt x="3235011" y="2156968"/>
                    <a:pt x="3187944" y="2195151"/>
                    <a:pt x="3140878" y="2233796"/>
                  </a:cubicBezTo>
                  <a:cubicBezTo>
                    <a:pt x="2719582" y="2579662"/>
                    <a:pt x="2412097" y="2806419"/>
                    <a:pt x="1993019" y="2806419"/>
                  </a:cubicBezTo>
                  <a:cubicBezTo>
                    <a:pt x="1354472" y="2806419"/>
                    <a:pt x="902244" y="2528070"/>
                    <a:pt x="480948" y="1875638"/>
                  </a:cubicBezTo>
                  <a:cubicBezTo>
                    <a:pt x="425816" y="1790244"/>
                    <a:pt x="371924" y="1712578"/>
                    <a:pt x="319805" y="1637519"/>
                  </a:cubicBezTo>
                  <a:cubicBezTo>
                    <a:pt x="103795" y="1326296"/>
                    <a:pt x="0" y="1164446"/>
                    <a:pt x="0" y="887307"/>
                  </a:cubicBezTo>
                  <a:cubicBezTo>
                    <a:pt x="0" y="612125"/>
                    <a:pt x="65060" y="340293"/>
                    <a:pt x="193231" y="79360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2" name="Freeform: Shape 51">
              <a:extLst>
                <a:ext uri="{FF2B5EF4-FFF2-40B4-BE49-F238E27FC236}">
                  <a16:creationId xmlns:a16="http://schemas.microsoft.com/office/drawing/2014/main" id="{164F6B39-7B0A-4839-9F52-1FFA2044F248}"/>
                </a:ext>
              </a:extLst>
            </p:cNvPr>
            <p:cNvSpPr/>
            <p:nvPr/>
          </p:nvSpPr>
          <p:spPr>
            <a:xfrm>
              <a:off x="3124577" y="0"/>
              <a:ext cx="4389519" cy="2916937"/>
            </a:xfrm>
            <a:custGeom>
              <a:avLst/>
              <a:gdLst>
                <a:gd name="connsiteX0" fmla="*/ 208215 w 4389519"/>
                <a:gd name="connsiteY0" fmla="*/ 0 h 2916937"/>
                <a:gd name="connsiteX1" fmla="*/ 4284014 w 4389519"/>
                <a:gd name="connsiteY1" fmla="*/ 0 h 2916937"/>
                <a:gd name="connsiteX2" fmla="*/ 4335794 w 4389519"/>
                <a:gd name="connsiteY2" fmla="*/ 207911 h 2916937"/>
                <a:gd name="connsiteX3" fmla="*/ 4376420 w 4389519"/>
                <a:gd name="connsiteY3" fmla="*/ 1078865 h 2916937"/>
                <a:gd name="connsiteX4" fmla="*/ 4090147 w 4389519"/>
                <a:gd name="connsiteY4" fmla="*/ 1734728 h 2916937"/>
                <a:gd name="connsiteX5" fmla="*/ 3362552 w 4389519"/>
                <a:gd name="connsiteY5" fmla="*/ 2305097 h 2916937"/>
                <a:gd name="connsiteX6" fmla="*/ 3204152 w 4389519"/>
                <a:gd name="connsiteY6" fmla="*/ 2412521 h 2916937"/>
                <a:gd name="connsiteX7" fmla="*/ 1936072 w 4389519"/>
                <a:gd name="connsiteY7" fmla="*/ 2912360 h 2916937"/>
                <a:gd name="connsiteX8" fmla="*/ 421690 w 4389519"/>
                <a:gd name="connsiteY8" fmla="*/ 1787063 h 2916937"/>
                <a:gd name="connsiteX9" fmla="*/ 273167 w 4389519"/>
                <a:gd name="connsiteY9" fmla="*/ 1520080 h 2916937"/>
                <a:gd name="connsiteX10" fmla="*/ 4118 w 4389519"/>
                <a:gd name="connsiteY10" fmla="*/ 696338 h 2916937"/>
                <a:gd name="connsiteX11" fmla="*/ 175984 w 4389519"/>
                <a:gd name="connsiteY11" fmla="*/ 60381 h 291693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</a:cxnLst>
              <a:rect l="l" t="t" r="r" b="b"/>
              <a:pathLst>
                <a:path w="4389519" h="2916937">
                  <a:moveTo>
                    <a:pt x="208215" y="0"/>
                  </a:moveTo>
                  <a:lnTo>
                    <a:pt x="4284014" y="0"/>
                  </a:lnTo>
                  <a:lnTo>
                    <a:pt x="4335794" y="207911"/>
                  </a:lnTo>
                  <a:cubicBezTo>
                    <a:pt x="4388748" y="479686"/>
                    <a:pt x="4403109" y="773803"/>
                    <a:pt x="4376420" y="1078865"/>
                  </a:cubicBezTo>
                  <a:cubicBezTo>
                    <a:pt x="4353703" y="1338514"/>
                    <a:pt x="4265383" y="1540772"/>
                    <a:pt x="4090147" y="1734728"/>
                  </a:cubicBezTo>
                  <a:cubicBezTo>
                    <a:pt x="3906850" y="1937616"/>
                    <a:pt x="3642485" y="2116128"/>
                    <a:pt x="3362552" y="2305097"/>
                  </a:cubicBezTo>
                  <a:cubicBezTo>
                    <a:pt x="3310910" y="2339914"/>
                    <a:pt x="3257553" y="2375972"/>
                    <a:pt x="3204152" y="2412521"/>
                  </a:cubicBezTo>
                  <a:cubicBezTo>
                    <a:pt x="2726165" y="2739616"/>
                    <a:pt x="2379682" y="2951171"/>
                    <a:pt x="1936072" y="2912360"/>
                  </a:cubicBezTo>
                  <a:cubicBezTo>
                    <a:pt x="1260148" y="2853224"/>
                    <a:pt x="807225" y="2516700"/>
                    <a:pt x="421690" y="1787063"/>
                  </a:cubicBezTo>
                  <a:cubicBezTo>
                    <a:pt x="371240" y="1691563"/>
                    <a:pt x="321385" y="1604361"/>
                    <a:pt x="273167" y="1520080"/>
                  </a:cubicBezTo>
                  <a:cubicBezTo>
                    <a:pt x="73334" y="1170636"/>
                    <a:pt x="-21548" y="989700"/>
                    <a:pt x="4118" y="696338"/>
                  </a:cubicBezTo>
                  <a:cubicBezTo>
                    <a:pt x="23232" y="477870"/>
                    <a:pt x="80908" y="264786"/>
                    <a:pt x="175984" y="60381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3099122-D80B-4389-A1CF-52C635217F4B}"/>
              </a:ext>
            </a:extLst>
          </p:cNvPr>
          <p:cNvGrpSpPr/>
          <p:nvPr/>
        </p:nvGrpSpPr>
        <p:grpSpPr>
          <a:xfrm>
            <a:off x="8122942" y="0"/>
            <a:ext cx="4069058" cy="3547008"/>
            <a:chOff x="8122942" y="0"/>
            <a:chExt cx="4069058" cy="3547008"/>
          </a:xfrm>
        </p:grpSpPr>
        <p:sp>
          <p:nvSpPr>
            <p:cNvPr id="54" name="Freeform: Shape 53">
              <a:extLst>
                <a:ext uri="{FF2B5EF4-FFF2-40B4-BE49-F238E27FC236}">
                  <a16:creationId xmlns:a16="http://schemas.microsoft.com/office/drawing/2014/main" id="{CA535D59-CDAA-4AA9-84AC-A6142E857FE2}"/>
                </a:ext>
              </a:extLst>
            </p:cNvPr>
            <p:cNvSpPr/>
            <p:nvPr/>
          </p:nvSpPr>
          <p:spPr>
            <a:xfrm>
              <a:off x="8122942" y="0"/>
              <a:ext cx="4069058" cy="3547008"/>
            </a:xfrm>
            <a:custGeom>
              <a:avLst/>
              <a:gdLst>
                <a:gd name="connsiteX0" fmla="*/ 305212 w 4069058"/>
                <a:gd name="connsiteY0" fmla="*/ 0 h 3547008"/>
                <a:gd name="connsiteX1" fmla="*/ 4069058 w 4069058"/>
                <a:gd name="connsiteY1" fmla="*/ 0 h 3547008"/>
                <a:gd name="connsiteX2" fmla="*/ 4069058 w 4069058"/>
                <a:gd name="connsiteY2" fmla="*/ 2865785 h 3547008"/>
                <a:gd name="connsiteX3" fmla="*/ 3996814 w 4069058"/>
                <a:gd name="connsiteY3" fmla="*/ 2947457 h 3547008"/>
                <a:gd name="connsiteX4" fmla="*/ 2732780 w 4069058"/>
                <a:gd name="connsiteY4" fmla="*/ 3541640 h 3547008"/>
                <a:gd name="connsiteX5" fmla="*/ 1317550 w 4069058"/>
                <a:gd name="connsiteY5" fmla="*/ 3015110 h 3547008"/>
                <a:gd name="connsiteX6" fmla="*/ 1140977 w 4069058"/>
                <a:gd name="connsiteY6" fmla="*/ 2901419 h 3547008"/>
                <a:gd name="connsiteX7" fmla="*/ 330269 w 4069058"/>
                <a:gd name="connsiteY7" fmla="*/ 2297252 h 3547008"/>
                <a:gd name="connsiteX8" fmla="*/ 13299 w 4069058"/>
                <a:gd name="connsiteY8" fmla="*/ 1599966 h 3547008"/>
                <a:gd name="connsiteX9" fmla="*/ 217457 w 4069058"/>
                <a:gd name="connsiteY9" fmla="*/ 178659 h 3547008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69058" h="3547008">
                  <a:moveTo>
                    <a:pt x="305212" y="0"/>
                  </a:moveTo>
                  <a:lnTo>
                    <a:pt x="4069058" y="0"/>
                  </a:lnTo>
                  <a:lnTo>
                    <a:pt x="4069058" y="2865785"/>
                  </a:lnTo>
                  <a:lnTo>
                    <a:pt x="3996814" y="2947457"/>
                  </a:lnTo>
                  <a:cubicBezTo>
                    <a:pt x="3654887" y="3311545"/>
                    <a:pt x="3252443" y="3496175"/>
                    <a:pt x="2732780" y="3541640"/>
                  </a:cubicBezTo>
                  <a:cubicBezTo>
                    <a:pt x="2236701" y="3585041"/>
                    <a:pt x="1850359" y="3361306"/>
                    <a:pt x="1317550" y="3015110"/>
                  </a:cubicBezTo>
                  <a:cubicBezTo>
                    <a:pt x="1258026" y="2976425"/>
                    <a:pt x="1198546" y="2938265"/>
                    <a:pt x="1140977" y="2901419"/>
                  </a:cubicBezTo>
                  <a:cubicBezTo>
                    <a:pt x="828927" y="2701433"/>
                    <a:pt x="534230" y="2512513"/>
                    <a:pt x="330269" y="2297252"/>
                  </a:cubicBezTo>
                  <a:cubicBezTo>
                    <a:pt x="135278" y="2091465"/>
                    <a:pt x="37487" y="1876435"/>
                    <a:pt x="13299" y="1599966"/>
                  </a:cubicBezTo>
                  <a:cubicBezTo>
                    <a:pt x="-32170" y="1080250"/>
                    <a:pt x="39709" y="589889"/>
                    <a:pt x="217457" y="178659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55" name="Freeform: Shape 54">
              <a:extLst>
                <a:ext uri="{FF2B5EF4-FFF2-40B4-BE49-F238E27FC236}">
                  <a16:creationId xmlns:a16="http://schemas.microsoft.com/office/drawing/2014/main" id="{CD6948CC-6D51-4092-887C-B0664DC102C7}"/>
                </a:ext>
              </a:extLst>
            </p:cNvPr>
            <p:cNvSpPr/>
            <p:nvPr/>
          </p:nvSpPr>
          <p:spPr>
            <a:xfrm flipH="1">
              <a:off x="8319994" y="0"/>
              <a:ext cx="3872006" cy="3321595"/>
            </a:xfrm>
            <a:custGeom>
              <a:avLst/>
              <a:gdLst>
                <a:gd name="connsiteX0" fmla="*/ 3466434 w 3872006"/>
                <a:gd name="connsiteY0" fmla="*/ 0 h 3321595"/>
                <a:gd name="connsiteX1" fmla="*/ 65800 w 3872006"/>
                <a:gd name="connsiteY1" fmla="*/ 0 h 3321595"/>
                <a:gd name="connsiteX2" fmla="*/ 0 w 3872006"/>
                <a:gd name="connsiteY2" fmla="*/ 59511 h 3321595"/>
                <a:gd name="connsiteX3" fmla="*/ 0 w 3872006"/>
                <a:gd name="connsiteY3" fmla="*/ 2518435 h 3321595"/>
                <a:gd name="connsiteX4" fmla="*/ 80122 w 3872006"/>
                <a:gd name="connsiteY4" fmla="*/ 2618704 h 3321595"/>
                <a:gd name="connsiteX5" fmla="*/ 1549501 w 3872006"/>
                <a:gd name="connsiteY5" fmla="*/ 3321595 h 3321595"/>
                <a:gd name="connsiteX6" fmla="*/ 2796711 w 3872006"/>
                <a:gd name="connsiteY6" fmla="*/ 2749441 h 3321595"/>
                <a:gd name="connsiteX7" fmla="*/ 2948494 w 3872006"/>
                <a:gd name="connsiteY7" fmla="*/ 2635829 h 3321595"/>
                <a:gd name="connsiteX8" fmla="*/ 3638840 w 3872006"/>
                <a:gd name="connsiteY8" fmla="*/ 2041901 h 3321595"/>
                <a:gd name="connsiteX9" fmla="*/ 3872006 w 3872006"/>
                <a:gd name="connsiteY9" fmla="*/ 1404055 h 3321595"/>
                <a:gd name="connsiteX10" fmla="*/ 3467973 w 3872006"/>
                <a:gd name="connsiteY10" fmla="*/ 1974 h 332159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</a:cxnLst>
              <a:rect l="l" t="t" r="r" b="b"/>
              <a:pathLst>
                <a:path w="3872006" h="3321595">
                  <a:moveTo>
                    <a:pt x="3466434" y="0"/>
                  </a:moveTo>
                  <a:lnTo>
                    <a:pt x="65800" y="0"/>
                  </a:lnTo>
                  <a:lnTo>
                    <a:pt x="0" y="59511"/>
                  </a:lnTo>
                  <a:lnTo>
                    <a:pt x="0" y="2518435"/>
                  </a:lnTo>
                  <a:lnTo>
                    <a:pt x="80122" y="2618704"/>
                  </a:lnTo>
                  <a:cubicBezTo>
                    <a:pt x="490323" y="3108658"/>
                    <a:pt x="942414" y="3321595"/>
                    <a:pt x="1549501" y="3321595"/>
                  </a:cubicBezTo>
                  <a:cubicBezTo>
                    <a:pt x="2004852" y="3321595"/>
                    <a:pt x="2338950" y="3095023"/>
                    <a:pt x="2796711" y="2749441"/>
                  </a:cubicBezTo>
                  <a:cubicBezTo>
                    <a:pt x="2847850" y="2710827"/>
                    <a:pt x="2898991" y="2672676"/>
                    <a:pt x="2948494" y="2635829"/>
                  </a:cubicBezTo>
                  <a:cubicBezTo>
                    <a:pt x="3216812" y="2435869"/>
                    <a:pt x="3470203" y="2246981"/>
                    <a:pt x="3638840" y="2041901"/>
                  </a:cubicBezTo>
                  <a:cubicBezTo>
                    <a:pt x="3800062" y="1845849"/>
                    <a:pt x="3872006" y="1649145"/>
                    <a:pt x="3872006" y="1404055"/>
                  </a:cubicBezTo>
                  <a:cubicBezTo>
                    <a:pt x="3872006" y="866538"/>
                    <a:pt x="3729694" y="376466"/>
                    <a:pt x="3467973" y="1974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6" name="Freeform: Shape 55">
              <a:extLst>
                <a:ext uri="{FF2B5EF4-FFF2-40B4-BE49-F238E27FC236}">
                  <a16:creationId xmlns:a16="http://schemas.microsoft.com/office/drawing/2014/main" id="{F5F9FD94-99CC-42AD-8E66-CF99E8FD5A94}"/>
                </a:ext>
              </a:extLst>
            </p:cNvPr>
            <p:cNvSpPr/>
            <p:nvPr/>
          </p:nvSpPr>
          <p:spPr>
            <a:xfrm flipH="1">
              <a:off x="8729240" y="9274"/>
              <a:ext cx="3462454" cy="3010961"/>
            </a:xfrm>
            <a:custGeom>
              <a:avLst/>
              <a:gdLst>
                <a:gd name="connsiteX0" fmla="*/ 2953507 w 3462454"/>
                <a:gd name="connsiteY0" fmla="*/ 0 h 3010961"/>
                <a:gd name="connsiteX1" fmla="*/ 477652 w 3462454"/>
                <a:gd name="connsiteY1" fmla="*/ 0 h 3010961"/>
                <a:gd name="connsiteX2" fmla="*/ 327396 w 3462454"/>
                <a:gd name="connsiteY2" fmla="*/ 113681 h 3010961"/>
                <a:gd name="connsiteX3" fmla="*/ 46554 w 3462454"/>
                <a:gd name="connsiteY3" fmla="*/ 391785 h 3010961"/>
                <a:gd name="connsiteX4" fmla="*/ 0 w 3462454"/>
                <a:gd name="connsiteY4" fmla="*/ 453516 h 3010961"/>
                <a:gd name="connsiteX5" fmla="*/ 0 w 3462454"/>
                <a:gd name="connsiteY5" fmla="*/ 2083461 h 3010961"/>
                <a:gd name="connsiteX6" fmla="*/ 26382 w 3462454"/>
                <a:gd name="connsiteY6" fmla="*/ 2118637 h 3010961"/>
                <a:gd name="connsiteX7" fmla="*/ 101620 w 3462454"/>
                <a:gd name="connsiteY7" fmla="*/ 2222744 h 3010961"/>
                <a:gd name="connsiteX8" fmla="*/ 1494064 w 3462454"/>
                <a:gd name="connsiteY8" fmla="*/ 3010961 h 3010961"/>
                <a:gd name="connsiteX9" fmla="*/ 2551110 w 3462454"/>
                <a:gd name="connsiteY9" fmla="*/ 2526044 h 3010961"/>
                <a:gd name="connsiteX10" fmla="*/ 2679751 w 3462454"/>
                <a:gd name="connsiteY10" fmla="*/ 2429754 h 3010961"/>
                <a:gd name="connsiteX11" fmla="*/ 3264840 w 3462454"/>
                <a:gd name="connsiteY11" fmla="*/ 1926383 h 3010961"/>
                <a:gd name="connsiteX12" fmla="*/ 3462454 w 3462454"/>
                <a:gd name="connsiteY12" fmla="*/ 1385790 h 3010961"/>
                <a:gd name="connsiteX13" fmla="*/ 3018820 w 3462454"/>
                <a:gd name="connsiteY13" fmla="*/ 67626 h 301096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3462454" h="3010961">
                  <a:moveTo>
                    <a:pt x="2953507" y="0"/>
                  </a:moveTo>
                  <a:lnTo>
                    <a:pt x="477652" y="0"/>
                  </a:lnTo>
                  <a:lnTo>
                    <a:pt x="327396" y="113681"/>
                  </a:lnTo>
                  <a:cubicBezTo>
                    <a:pt x="222344" y="200626"/>
                    <a:pt x="128536" y="293564"/>
                    <a:pt x="46554" y="391785"/>
                  </a:cubicBezTo>
                  <a:lnTo>
                    <a:pt x="0" y="453516"/>
                  </a:lnTo>
                  <a:lnTo>
                    <a:pt x="0" y="2083461"/>
                  </a:lnTo>
                  <a:lnTo>
                    <a:pt x="26382" y="2118637"/>
                  </a:lnTo>
                  <a:cubicBezTo>
                    <a:pt x="51135" y="2152065"/>
                    <a:pt x="76235" y="2186586"/>
                    <a:pt x="101620" y="2222744"/>
                  </a:cubicBezTo>
                  <a:cubicBezTo>
                    <a:pt x="489585" y="2775245"/>
                    <a:pt x="906035" y="3010961"/>
                    <a:pt x="1494064" y="3010961"/>
                  </a:cubicBezTo>
                  <a:cubicBezTo>
                    <a:pt x="1879987" y="3010961"/>
                    <a:pt x="2163144" y="2818935"/>
                    <a:pt x="2551110" y="2526044"/>
                  </a:cubicBezTo>
                  <a:cubicBezTo>
                    <a:pt x="2594452" y="2493317"/>
                    <a:pt x="2637795" y="2460984"/>
                    <a:pt x="2679751" y="2429754"/>
                  </a:cubicBezTo>
                  <a:cubicBezTo>
                    <a:pt x="2907158" y="2260282"/>
                    <a:pt x="3121914" y="2100194"/>
                    <a:pt x="3264840" y="1926383"/>
                  </a:cubicBezTo>
                  <a:cubicBezTo>
                    <a:pt x="3401480" y="1760224"/>
                    <a:pt x="3462454" y="1593511"/>
                    <a:pt x="3462454" y="1385790"/>
                  </a:cubicBezTo>
                  <a:cubicBezTo>
                    <a:pt x="3462454" y="865148"/>
                    <a:pt x="3304918" y="397028"/>
                    <a:pt x="3018820" y="67626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  <p:sp>
          <p:nvSpPr>
            <p:cNvPr id="57" name="Freeform: Shape 56">
              <a:extLst>
                <a:ext uri="{FF2B5EF4-FFF2-40B4-BE49-F238E27FC236}">
                  <a16:creationId xmlns:a16="http://schemas.microsoft.com/office/drawing/2014/main" id="{F47D3E70-A759-410D-B5DB-855218E138C3}"/>
                </a:ext>
              </a:extLst>
            </p:cNvPr>
            <p:cNvSpPr/>
            <p:nvPr/>
          </p:nvSpPr>
          <p:spPr>
            <a:xfrm flipH="1">
              <a:off x="8243247" y="9274"/>
              <a:ext cx="3948447" cy="3411460"/>
            </a:xfrm>
            <a:custGeom>
              <a:avLst/>
              <a:gdLst>
                <a:gd name="connsiteX0" fmla="*/ 3564894 w 3904481"/>
                <a:gd name="connsiteY0" fmla="*/ 0 h 3411460"/>
                <a:gd name="connsiteX1" fmla="*/ 0 w 3904481"/>
                <a:gd name="connsiteY1" fmla="*/ 0 h 3411460"/>
                <a:gd name="connsiteX2" fmla="*/ 0 w 3904481"/>
                <a:gd name="connsiteY2" fmla="*/ 2659993 h 3411460"/>
                <a:gd name="connsiteX3" fmla="*/ 1876 w 3904481"/>
                <a:gd name="connsiteY3" fmla="*/ 2662425 h 3411460"/>
                <a:gd name="connsiteX4" fmla="*/ 1514161 w 3904481"/>
                <a:gd name="connsiteY4" fmla="*/ 3411460 h 3411460"/>
                <a:gd name="connsiteX5" fmla="*/ 2797788 w 3904481"/>
                <a:gd name="connsiteY5" fmla="*/ 2801744 h 3411460"/>
                <a:gd name="connsiteX6" fmla="*/ 2954004 w 3904481"/>
                <a:gd name="connsiteY6" fmla="*/ 2680673 h 3411460"/>
                <a:gd name="connsiteX7" fmla="*/ 3664508 w 3904481"/>
                <a:gd name="connsiteY7" fmla="*/ 2047754 h 3411460"/>
                <a:gd name="connsiteX8" fmla="*/ 3904481 w 3904481"/>
                <a:gd name="connsiteY8" fmla="*/ 1368033 h 3411460"/>
                <a:gd name="connsiteX9" fmla="*/ 3596499 w 3904481"/>
                <a:gd name="connsiteY9" fmla="*/ 52268 h 34114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3904481" h="3411460">
                  <a:moveTo>
                    <a:pt x="3564894" y="0"/>
                  </a:moveTo>
                  <a:lnTo>
                    <a:pt x="0" y="0"/>
                  </a:lnTo>
                  <a:lnTo>
                    <a:pt x="0" y="2659993"/>
                  </a:lnTo>
                  <a:lnTo>
                    <a:pt x="1876" y="2662425"/>
                  </a:lnTo>
                  <a:cubicBezTo>
                    <a:pt x="424055" y="3184544"/>
                    <a:pt x="889346" y="3411460"/>
                    <a:pt x="1514161" y="3411460"/>
                  </a:cubicBezTo>
                  <a:cubicBezTo>
                    <a:pt x="1982808" y="3411460"/>
                    <a:pt x="2326661" y="3170014"/>
                    <a:pt x="2797788" y="2801744"/>
                  </a:cubicBezTo>
                  <a:cubicBezTo>
                    <a:pt x="2850420" y="2760595"/>
                    <a:pt x="2903054" y="2719940"/>
                    <a:pt x="2954004" y="2680673"/>
                  </a:cubicBezTo>
                  <a:cubicBezTo>
                    <a:pt x="3230156" y="2467586"/>
                    <a:pt x="3490946" y="2266297"/>
                    <a:pt x="3664508" y="2047754"/>
                  </a:cubicBezTo>
                  <a:cubicBezTo>
                    <a:pt x="3830437" y="1838832"/>
                    <a:pt x="3904481" y="1629214"/>
                    <a:pt x="3904481" y="1368033"/>
                  </a:cubicBezTo>
                  <a:cubicBezTo>
                    <a:pt x="3904481" y="877057"/>
                    <a:pt x="3796872" y="423228"/>
                    <a:pt x="3596499" y="52268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algn="ctr"/>
              <a:endParaRPr lang="en-US" dirty="0"/>
            </a:p>
          </p:txBody>
        </p:sp>
      </p:grpSp>
      <p:grpSp>
        <p:nvGrpSpPr>
          <p:cNvPr id="9" name="Group 8">
            <a:extLst>
              <a:ext uri="{FF2B5EF4-FFF2-40B4-BE49-F238E27FC236}">
                <a16:creationId xmlns:a16="http://schemas.microsoft.com/office/drawing/2014/main" id="{90302A25-2D4F-4AD5-B0E9-C12184C3599E}"/>
              </a:ext>
            </a:extLst>
          </p:cNvPr>
          <p:cNvGrpSpPr/>
          <p:nvPr/>
        </p:nvGrpSpPr>
        <p:grpSpPr>
          <a:xfrm>
            <a:off x="-1" y="1355238"/>
            <a:ext cx="4381339" cy="5510713"/>
            <a:chOff x="0" y="1347287"/>
            <a:chExt cx="4259808" cy="5510713"/>
          </a:xfrm>
        </p:grpSpPr>
        <p:sp>
          <p:nvSpPr>
            <p:cNvPr id="59" name="Freeform: Shape 58">
              <a:extLst>
                <a:ext uri="{FF2B5EF4-FFF2-40B4-BE49-F238E27FC236}">
                  <a16:creationId xmlns:a16="http://schemas.microsoft.com/office/drawing/2014/main" id="{E227AF03-773A-4B1E-8FED-67198038E60D}"/>
                </a:ext>
              </a:extLst>
            </p:cNvPr>
            <p:cNvSpPr/>
            <p:nvPr/>
          </p:nvSpPr>
          <p:spPr>
            <a:xfrm>
              <a:off x="0" y="1676545"/>
              <a:ext cx="4174269" cy="5181455"/>
            </a:xfrm>
            <a:custGeom>
              <a:avLst/>
              <a:gdLst>
                <a:gd name="connsiteX0" fmla="*/ 1155130 w 4174269"/>
                <a:gd name="connsiteY0" fmla="*/ 990 h 5181455"/>
                <a:gd name="connsiteX1" fmla="*/ 2396955 w 4174269"/>
                <a:gd name="connsiteY1" fmla="*/ 367328 h 5181455"/>
                <a:gd name="connsiteX2" fmla="*/ 3827960 w 4174269"/>
                <a:gd name="connsiteY2" fmla="*/ 4749328 h 5181455"/>
                <a:gd name="connsiteX3" fmla="*/ 3561502 w 4174269"/>
                <a:gd name="connsiteY3" fmla="*/ 5090948 h 5181455"/>
                <a:gd name="connsiteX4" fmla="*/ 3452726 w 4174269"/>
                <a:gd name="connsiteY4" fmla="*/ 5181455 h 5181455"/>
                <a:gd name="connsiteX5" fmla="*/ 0 w 4174269"/>
                <a:gd name="connsiteY5" fmla="*/ 5181455 h 5181455"/>
                <a:gd name="connsiteX6" fmla="*/ 0 w 4174269"/>
                <a:gd name="connsiteY6" fmla="*/ 251605 h 5181455"/>
                <a:gd name="connsiteX7" fmla="*/ 157396 w 4174269"/>
                <a:gd name="connsiteY7" fmla="*/ 182600 h 5181455"/>
                <a:gd name="connsiteX8" fmla="*/ 1155130 w 4174269"/>
                <a:gd name="connsiteY8" fmla="*/ 990 h 518145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174269" h="5181455">
                  <a:moveTo>
                    <a:pt x="1155130" y="990"/>
                  </a:moveTo>
                  <a:cubicBezTo>
                    <a:pt x="1564667" y="12730"/>
                    <a:pt x="1984593" y="129250"/>
                    <a:pt x="2396955" y="367328"/>
                  </a:cubicBezTo>
                  <a:cubicBezTo>
                    <a:pt x="3871760" y="1218807"/>
                    <a:pt x="4678347" y="3276416"/>
                    <a:pt x="3827960" y="4749328"/>
                  </a:cubicBezTo>
                  <a:cubicBezTo>
                    <a:pt x="3748235" y="4887417"/>
                    <a:pt x="3658928" y="4998272"/>
                    <a:pt x="3561502" y="5090948"/>
                  </a:cubicBezTo>
                  <a:lnTo>
                    <a:pt x="3452726" y="5181455"/>
                  </a:lnTo>
                  <a:lnTo>
                    <a:pt x="0" y="5181455"/>
                  </a:lnTo>
                  <a:lnTo>
                    <a:pt x="0" y="251605"/>
                  </a:lnTo>
                  <a:lnTo>
                    <a:pt x="157396" y="182600"/>
                  </a:lnTo>
                  <a:cubicBezTo>
                    <a:pt x="475610" y="54980"/>
                    <a:pt x="811718" y="-8854"/>
                    <a:pt x="1155130" y="990"/>
                  </a:cubicBezTo>
                  <a:close/>
                </a:path>
              </a:pathLst>
            </a:custGeom>
            <a:solidFill>
              <a:srgbClr val="FFFFFF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0" name="Freeform: Shape 59">
              <a:extLst>
                <a:ext uri="{FF2B5EF4-FFF2-40B4-BE49-F238E27FC236}">
                  <a16:creationId xmlns:a16="http://schemas.microsoft.com/office/drawing/2014/main" id="{D6FE8FAD-8A4A-49E1-AFAF-A074482295A9}"/>
                </a:ext>
              </a:extLst>
            </p:cNvPr>
            <p:cNvSpPr/>
            <p:nvPr/>
          </p:nvSpPr>
          <p:spPr>
            <a:xfrm>
              <a:off x="0" y="1347287"/>
              <a:ext cx="4259808" cy="5510713"/>
            </a:xfrm>
            <a:custGeom>
              <a:avLst/>
              <a:gdLst>
                <a:gd name="connsiteX0" fmla="*/ 948905 w 4259808"/>
                <a:gd name="connsiteY0" fmla="*/ 1556 h 5510713"/>
                <a:gd name="connsiteX1" fmla="*/ 2304106 w 4259808"/>
                <a:gd name="connsiteY1" fmla="*/ 405867 h 5510713"/>
                <a:gd name="connsiteX2" fmla="*/ 3890982 w 4259808"/>
                <a:gd name="connsiteY2" fmla="*/ 5156588 h 5510713"/>
                <a:gd name="connsiteX3" fmla="*/ 3680329 w 4259808"/>
                <a:gd name="connsiteY3" fmla="*/ 5445948 h 5510713"/>
                <a:gd name="connsiteX4" fmla="*/ 3616504 w 4259808"/>
                <a:gd name="connsiteY4" fmla="*/ 5510713 h 5510713"/>
                <a:gd name="connsiteX5" fmla="*/ 0 w 4259808"/>
                <a:gd name="connsiteY5" fmla="*/ 5510713 h 5510713"/>
                <a:gd name="connsiteX6" fmla="*/ 0 w 4259808"/>
                <a:gd name="connsiteY6" fmla="*/ 144797 h 5510713"/>
                <a:gd name="connsiteX7" fmla="*/ 164164 w 4259808"/>
                <a:gd name="connsiteY7" fmla="*/ 92266 h 5510713"/>
                <a:gd name="connsiteX8" fmla="*/ 948905 w 4259808"/>
                <a:gd name="connsiteY8" fmla="*/ 1556 h 5510713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4259808" h="5510713">
                  <a:moveTo>
                    <a:pt x="948905" y="1556"/>
                  </a:moveTo>
                  <a:cubicBezTo>
                    <a:pt x="1395136" y="16867"/>
                    <a:pt x="1853354" y="145625"/>
                    <a:pt x="2304106" y="405867"/>
                  </a:cubicBezTo>
                  <a:cubicBezTo>
                    <a:pt x="3916211" y="1336616"/>
                    <a:pt x="4808028" y="3568218"/>
                    <a:pt x="3890982" y="5156588"/>
                  </a:cubicBezTo>
                  <a:cubicBezTo>
                    <a:pt x="3826502" y="5268272"/>
                    <a:pt x="3756052" y="5363347"/>
                    <a:pt x="3680329" y="5445948"/>
                  </a:cubicBezTo>
                  <a:lnTo>
                    <a:pt x="3616504" y="5510713"/>
                  </a:lnTo>
                  <a:lnTo>
                    <a:pt x="0" y="5510713"/>
                  </a:lnTo>
                  <a:lnTo>
                    <a:pt x="0" y="144797"/>
                  </a:lnTo>
                  <a:lnTo>
                    <a:pt x="164164" y="92266"/>
                  </a:lnTo>
                  <a:cubicBezTo>
                    <a:pt x="418657" y="23914"/>
                    <a:pt x="681631" y="-7614"/>
                    <a:pt x="948905" y="1556"/>
                  </a:cubicBezTo>
                  <a:close/>
                </a:path>
              </a:pathLst>
            </a:custGeom>
            <a:noFill/>
            <a:ln w="19050">
              <a:solidFill>
                <a:srgbClr val="FFFFFF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1" name="Freeform: Shape 60">
              <a:extLst>
                <a:ext uri="{FF2B5EF4-FFF2-40B4-BE49-F238E27FC236}">
                  <a16:creationId xmlns:a16="http://schemas.microsoft.com/office/drawing/2014/main" id="{0A7C4DFB-FDFD-4F28-8B00-287EB75C79EB}"/>
                </a:ext>
              </a:extLst>
            </p:cNvPr>
            <p:cNvSpPr/>
            <p:nvPr/>
          </p:nvSpPr>
          <p:spPr>
            <a:xfrm>
              <a:off x="0" y="1592806"/>
              <a:ext cx="4029221" cy="5265194"/>
            </a:xfrm>
            <a:custGeom>
              <a:avLst/>
              <a:gdLst>
                <a:gd name="connsiteX0" fmla="*/ 812878 w 4029221"/>
                <a:gd name="connsiteY0" fmla="*/ 840 h 5265194"/>
                <a:gd name="connsiteX1" fmla="*/ 960980 w 4029221"/>
                <a:gd name="connsiteY1" fmla="*/ 1442 h 5265194"/>
                <a:gd name="connsiteX2" fmla="*/ 2216856 w 4029221"/>
                <a:gd name="connsiteY2" fmla="*/ 376120 h 5265194"/>
                <a:gd name="connsiteX3" fmla="*/ 3687427 w 4029221"/>
                <a:gd name="connsiteY3" fmla="*/ 4778650 h 5265194"/>
                <a:gd name="connsiteX4" fmla="*/ 3267677 w 4029221"/>
                <a:gd name="connsiteY4" fmla="*/ 5245601 h 5265194"/>
                <a:gd name="connsiteX5" fmla="*/ 3237167 w 4029221"/>
                <a:gd name="connsiteY5" fmla="*/ 5265194 h 5265194"/>
                <a:gd name="connsiteX6" fmla="*/ 0 w 4029221"/>
                <a:gd name="connsiteY6" fmla="*/ 5265194 h 5265194"/>
                <a:gd name="connsiteX7" fmla="*/ 0 w 4029221"/>
                <a:gd name="connsiteY7" fmla="*/ 162790 h 5265194"/>
                <a:gd name="connsiteX8" fmla="*/ 58408 w 4029221"/>
                <a:gd name="connsiteY8" fmla="*/ 139352 h 5265194"/>
                <a:gd name="connsiteX9" fmla="*/ 812878 w 4029221"/>
                <a:gd name="connsiteY9" fmla="*/ 840 h 5265194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</a:cxnLst>
              <a:rect l="l" t="t" r="r" b="b"/>
              <a:pathLst>
                <a:path w="4029221" h="5265194">
                  <a:moveTo>
                    <a:pt x="812878" y="840"/>
                  </a:moveTo>
                  <a:cubicBezTo>
                    <a:pt x="862065" y="-449"/>
                    <a:pt x="911443" y="-258"/>
                    <a:pt x="960980" y="1442"/>
                  </a:cubicBezTo>
                  <a:cubicBezTo>
                    <a:pt x="1374507" y="15631"/>
                    <a:pt x="1799140" y="134952"/>
                    <a:pt x="2216856" y="376120"/>
                  </a:cubicBezTo>
                  <a:cubicBezTo>
                    <a:pt x="3710806" y="1238652"/>
                    <a:pt x="4537261" y="3306696"/>
                    <a:pt x="3687427" y="4778650"/>
                  </a:cubicBezTo>
                  <a:cubicBezTo>
                    <a:pt x="3567917" y="4985647"/>
                    <a:pt x="3426282" y="5131074"/>
                    <a:pt x="3267677" y="5245601"/>
                  </a:cubicBezTo>
                  <a:lnTo>
                    <a:pt x="3237167" y="5265194"/>
                  </a:lnTo>
                  <a:lnTo>
                    <a:pt x="0" y="5265194"/>
                  </a:lnTo>
                  <a:lnTo>
                    <a:pt x="0" y="162790"/>
                  </a:lnTo>
                  <a:lnTo>
                    <a:pt x="58408" y="139352"/>
                  </a:lnTo>
                  <a:cubicBezTo>
                    <a:pt x="301661" y="55163"/>
                    <a:pt x="554646" y="7607"/>
                    <a:pt x="812878" y="840"/>
                  </a:cubicBezTo>
                  <a:close/>
                </a:path>
              </a:pathLst>
            </a:custGeom>
            <a:noFill/>
            <a:ln w="19050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  <p:sp>
          <p:nvSpPr>
            <p:cNvPr id="62" name="Freeform: Shape 61">
              <a:extLst>
                <a:ext uri="{FF2B5EF4-FFF2-40B4-BE49-F238E27FC236}">
                  <a16:creationId xmlns:a16="http://schemas.microsoft.com/office/drawing/2014/main" id="{B6E867DF-0B62-429A-A554-CBE585048439}"/>
                </a:ext>
              </a:extLst>
            </p:cNvPr>
            <p:cNvSpPr/>
            <p:nvPr/>
          </p:nvSpPr>
          <p:spPr>
            <a:xfrm>
              <a:off x="0" y="2147333"/>
              <a:ext cx="3702048" cy="4710667"/>
            </a:xfrm>
            <a:custGeom>
              <a:avLst/>
              <a:gdLst>
                <a:gd name="connsiteX0" fmla="*/ 1057511 w 3702048"/>
                <a:gd name="connsiteY0" fmla="*/ 1243 h 4710667"/>
                <a:gd name="connsiteX1" fmla="*/ 2139959 w 3702048"/>
                <a:gd name="connsiteY1" fmla="*/ 324180 h 4710667"/>
                <a:gd name="connsiteX2" fmla="*/ 3407455 w 3702048"/>
                <a:gd name="connsiteY2" fmla="*/ 4118750 h 4710667"/>
                <a:gd name="connsiteX3" fmla="*/ 2754080 w 3702048"/>
                <a:gd name="connsiteY3" fmla="*/ 4690965 h 4710667"/>
                <a:gd name="connsiteX4" fmla="*/ 2711405 w 3702048"/>
                <a:gd name="connsiteY4" fmla="*/ 4710667 h 4710667"/>
                <a:gd name="connsiteX5" fmla="*/ 0 w 3702048"/>
                <a:gd name="connsiteY5" fmla="*/ 4710667 h 4710667"/>
                <a:gd name="connsiteX6" fmla="*/ 0 w 3702048"/>
                <a:gd name="connsiteY6" fmla="*/ 239601 h 4710667"/>
                <a:gd name="connsiteX7" fmla="*/ 72857 w 3702048"/>
                <a:gd name="connsiteY7" fmla="*/ 203063 h 4710667"/>
                <a:gd name="connsiteX8" fmla="*/ 1057511 w 3702048"/>
                <a:gd name="connsiteY8" fmla="*/ 1243 h 471066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</a:cxnLst>
              <a:rect l="l" t="t" r="r" b="b"/>
              <a:pathLst>
                <a:path w="3702048" h="4710667">
                  <a:moveTo>
                    <a:pt x="1057511" y="1243"/>
                  </a:moveTo>
                  <a:cubicBezTo>
                    <a:pt x="1413932" y="13473"/>
                    <a:pt x="1779927" y="116316"/>
                    <a:pt x="2139959" y="324180"/>
                  </a:cubicBezTo>
                  <a:cubicBezTo>
                    <a:pt x="3427605" y="1067603"/>
                    <a:pt x="4139931" y="2850064"/>
                    <a:pt x="3407455" y="4118750"/>
                  </a:cubicBezTo>
                  <a:cubicBezTo>
                    <a:pt x="3235777" y="4416105"/>
                    <a:pt x="3011128" y="4566048"/>
                    <a:pt x="2754080" y="4690965"/>
                  </a:cubicBezTo>
                  <a:lnTo>
                    <a:pt x="2711405" y="4710667"/>
                  </a:lnTo>
                  <a:lnTo>
                    <a:pt x="0" y="4710667"/>
                  </a:lnTo>
                  <a:lnTo>
                    <a:pt x="0" y="239601"/>
                  </a:lnTo>
                  <a:lnTo>
                    <a:pt x="72857" y="203063"/>
                  </a:lnTo>
                  <a:cubicBezTo>
                    <a:pt x="383165" y="61024"/>
                    <a:pt x="715942" y="-10476"/>
                    <a:pt x="1057511" y="1243"/>
                  </a:cubicBezTo>
                  <a:close/>
                </a:path>
              </a:pathLst>
            </a:custGeom>
            <a:noFill/>
            <a:ln w="15875">
              <a:solidFill>
                <a:schemeClr val="bg2">
                  <a:lumMod val="9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eiryo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54296" y="3420734"/>
            <a:ext cx="6665976" cy="2129674"/>
          </a:xfrm>
        </p:spPr>
        <p:txBody>
          <a:bodyPr anchor="b">
            <a:noAutofit/>
          </a:bodyPr>
          <a:lstStyle>
            <a:lvl1pPr algn="l">
              <a:lnSpc>
                <a:spcPct val="110000"/>
              </a:lnSpc>
              <a:defRPr sz="4800" cap="none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Footer Placeholder 22">
            <a:extLst>
              <a:ext uri="{FF2B5EF4-FFF2-40B4-BE49-F238E27FC236}">
                <a16:creationId xmlns:a16="http://schemas.microsoft.com/office/drawing/2014/main" id="{E197B67B-BA44-4D2A-B31D-35A89323C4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654296" y="6170490"/>
            <a:ext cx="5713314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27" name="Slide Number Placeholder 26">
            <a:extLst>
              <a:ext uri="{FF2B5EF4-FFF2-40B4-BE49-F238E27FC236}">
                <a16:creationId xmlns:a16="http://schemas.microsoft.com/office/drawing/2014/main" id="{1D718595-24D3-4517-A62E-C1F493407AA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654295" y="5550408"/>
            <a:ext cx="6665975" cy="512064"/>
          </a:xfrm>
        </p:spPr>
        <p:txBody>
          <a:bodyPr>
            <a:normAutofit/>
          </a:bodyPr>
          <a:lstStyle>
            <a:lvl1pPr marL="0" indent="0" algn="l">
              <a:lnSpc>
                <a:spcPct val="130000"/>
              </a:lnSpc>
              <a:spcBef>
                <a:spcPts val="0"/>
              </a:spcBef>
              <a:buNone/>
              <a:defRPr sz="2000" baseline="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8" name="Date Placeholder 17">
            <a:extLst>
              <a:ext uri="{FF2B5EF4-FFF2-40B4-BE49-F238E27FC236}">
                <a16:creationId xmlns:a16="http://schemas.microsoft.com/office/drawing/2014/main" id="{3C6217BB-A228-414D-92D9-E1D1EFEB8BE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40080" y="6170491"/>
            <a:ext cx="2840083" cy="457200"/>
          </a:xfrm>
        </p:spPr>
        <p:txBody>
          <a:bodyPr/>
          <a:lstStyle>
            <a:lvl1pPr algn="l">
              <a:defRPr/>
            </a:lvl1pPr>
          </a:lstStyle>
          <a:p>
            <a:fld id="{E72EB70D-CD01-44DA-83B3-8FEB3383D307}" type="datetime1">
              <a:rPr lang="en-US" smtClean="0"/>
              <a:t>9/14/24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03829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92024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30290" y="2438399"/>
            <a:ext cx="4160520" cy="365760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7C1D6427-F07F-4D50-B151-455100AF70F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158CFD-9357-46BE-A189-D637A67C8730}" type="datetime1">
              <a:rPr lang="en-US" smtClean="0"/>
              <a:t>9/14/24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79EFBB2-C5E0-4D57-AB1D-3AA907ECFD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7AE6B7E1-F60B-4D08-9052-423D6FBFAD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8225206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1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130000"/>
              </a:lnSpc>
              <a:buNone/>
              <a:defRPr sz="1800" b="1" cap="all" baseline="0">
                <a:solidFill>
                  <a:schemeClr val="accent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920241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30290" y="2456408"/>
            <a:ext cx="4160520" cy="823912"/>
          </a:xfrm>
        </p:spPr>
        <p:txBody>
          <a:bodyPr anchor="b">
            <a:normAutofit/>
          </a:bodyPr>
          <a:lstStyle>
            <a:lvl1pPr marL="0" indent="0">
              <a:lnSpc>
                <a:spcPct val="99000"/>
              </a:lnSpc>
              <a:buNone/>
              <a:defRPr lang="en-US" sz="1800" b="1" kern="1200" cap="all" spc="150" baseline="0" dirty="0">
                <a:solidFill>
                  <a:schemeClr val="accent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l" defTabSz="914400" rtl="0" eaLnBrk="1" latinLnBrk="0" hangingPunct="1">
              <a:lnSpc>
                <a:spcPct val="130000"/>
              </a:lnSpc>
              <a:spcBef>
                <a:spcPts val="930"/>
              </a:spcBef>
              <a:buFont typeface="Corbel" panose="020B0503020204020204" pitchFamily="34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30290" y="3316639"/>
            <a:ext cx="4160520" cy="277936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0" name="Date Placeholder 9">
            <a:extLst>
              <a:ext uri="{FF2B5EF4-FFF2-40B4-BE49-F238E27FC236}">
                <a16:creationId xmlns:a16="http://schemas.microsoft.com/office/drawing/2014/main" id="{3771BF97-4D2A-43A4-8CDC-2250017EB0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B4742EE-B331-4632-BD10-A82FED6B6FC0}" type="datetime1">
              <a:rPr lang="en-US" smtClean="0"/>
              <a:t>9/14/24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6020661A-DA07-4679-9226-945B5DD248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EEFCE38B-E087-4988-BC3A-FE3B55E70D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sp>
        <p:nvSpPr>
          <p:cNvPr id="13" name="Title 12">
            <a:extLst>
              <a:ext uri="{FF2B5EF4-FFF2-40B4-BE49-F238E27FC236}">
                <a16:creationId xmlns:a16="http://schemas.microsoft.com/office/drawing/2014/main" id="{D3BC439C-E995-4E1F-8DE9-75C32785E0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7978432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CF30096C-3491-4EF2-ABB2-D57F3F4B5BD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51BA835-D13F-49F4-8F11-5D576AC65FAD}" type="datetime1">
              <a:rPr lang="en-US" smtClean="0"/>
              <a:t>9/14/24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79DA3A85-7147-4F32-944A-B079AF5147E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EEDDF50D-95C0-4DA2-BBC6-41774FAC14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43158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09BEFCA-6D6F-4F26-823F-C86CA694B8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BD1799-ACB5-4CB2-86A2-5C574F1C8706}" type="datetime1">
              <a:rPr lang="en-US" smtClean="0"/>
              <a:t>9/14/24</a:t>
            </a:fld>
            <a:endParaRPr lang="en-US" dirty="0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C2EE2C9-E87D-4495-9EDA-6BC0EDC270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E5557A9-903F-4B36-8B06-D9EADF2305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047345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640080"/>
            <a:ext cx="3227715" cy="2551751"/>
          </a:xfrm>
        </p:spPr>
        <p:txBody>
          <a:bodyPr anchor="b">
            <a:norm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280160" y="640080"/>
            <a:ext cx="6949440" cy="5455919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3"/>
            <a:ext cx="3227715" cy="2872197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8" name="Date Placeholder 7">
            <a:extLst>
              <a:ext uri="{FF2B5EF4-FFF2-40B4-BE49-F238E27FC236}">
                <a16:creationId xmlns:a16="http://schemas.microsoft.com/office/drawing/2014/main" id="{BB904BE8-2080-4FFA-9239-A8929E28FA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ED5DD0D6-7A82-473E-879B-C6ECD6CCCFEC}" type="datetime1">
              <a:rPr lang="en-US" smtClean="0"/>
              <a:t>9/14/24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ED5580C6-5CD7-4CDD-977D-0533C84F2F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949440" cy="457200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518D0320-9B66-443F-8E28-8BCF07E082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79218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0" y="0"/>
            <a:ext cx="8102651" cy="6857999"/>
          </a:xfrm>
          <a:solidFill>
            <a:schemeClr val="bg2">
              <a:lumMod val="90000"/>
            </a:schemeClr>
          </a:solidFill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76488" y="1503910"/>
            <a:ext cx="3230625" cy="1687924"/>
          </a:xfrm>
        </p:spPr>
        <p:txBody>
          <a:bodyPr anchor="b">
            <a:noAutofit/>
          </a:bodyPr>
          <a:lstStyle>
            <a:lvl1pPr>
              <a:lnSpc>
                <a:spcPct val="104000"/>
              </a:lnSpc>
              <a:defRPr sz="3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76488" y="3223806"/>
            <a:ext cx="3227832" cy="2872194"/>
          </a:xfrm>
        </p:spPr>
        <p:txBody>
          <a:bodyPr/>
          <a:lstStyle>
            <a:lvl1pPr marL="0" indent="0">
              <a:spcBef>
                <a:spcPts val="1400"/>
              </a:spcBef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1" name="Date Placeholder 10">
            <a:extLst>
              <a:ext uri="{FF2B5EF4-FFF2-40B4-BE49-F238E27FC236}">
                <a16:creationId xmlns:a16="http://schemas.microsoft.com/office/drawing/2014/main" id="{41C2A9DB-B176-4069-8734-5B4ED352BA2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476488" y="6170491"/>
            <a:ext cx="2214322" cy="457200"/>
          </a:xfrm>
        </p:spPr>
        <p:txBody>
          <a:bodyPr/>
          <a:lstStyle/>
          <a:p>
            <a:fld id="{D4605E03-BC17-41A7-854C-DFAB672737DC}" type="datetime1">
              <a:rPr lang="en-US" smtClean="0"/>
              <a:t>9/14/24</a:t>
            </a:fld>
            <a:endParaRPr lang="en-US" dirty="0"/>
          </a:p>
        </p:txBody>
      </p:sp>
      <p:sp>
        <p:nvSpPr>
          <p:cNvPr id="12" name="Footer Placeholder 11">
            <a:extLst>
              <a:ext uri="{FF2B5EF4-FFF2-40B4-BE49-F238E27FC236}">
                <a16:creationId xmlns:a16="http://schemas.microsoft.com/office/drawing/2014/main" id="{430F9A2F-C2C4-4E1C-B4B3-07ED84F28C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1280160" y="6170490"/>
            <a:ext cx="6464410" cy="457200"/>
          </a:xfrm>
        </p:spPr>
        <p:txBody>
          <a:bodyPr/>
          <a:lstStyle>
            <a:lvl1pPr>
              <a:defRPr b="1">
                <a:solidFill>
                  <a:srgbClr val="FFFFFF"/>
                </a:solidFill>
                <a:effectLst>
                  <a:outerShdw blurRad="50800" dist="38100" dir="2700000" algn="tl" rotWithShape="0">
                    <a:prstClr val="black">
                      <a:alpha val="43000"/>
                    </a:prstClr>
                  </a:outerShdw>
                </a:effectLst>
              </a:defRPr>
            </a:lvl1pPr>
          </a:lstStyle>
          <a:p>
            <a:endParaRPr lang="en-US" dirty="0"/>
          </a:p>
        </p:txBody>
      </p:sp>
      <p:sp>
        <p:nvSpPr>
          <p:cNvPr id="13" name="Slide Number Placeholder 12">
            <a:extLst>
              <a:ext uri="{FF2B5EF4-FFF2-40B4-BE49-F238E27FC236}">
                <a16:creationId xmlns:a16="http://schemas.microsoft.com/office/drawing/2014/main" id="{F9BFA0A0-2117-4A10-9DAA-080C21559C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935476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920240" y="442220"/>
            <a:ext cx="8770571" cy="1345269"/>
          </a:xfrm>
          <a:prstGeom prst="rect">
            <a:avLst/>
          </a:prstGeom>
        </p:spPr>
        <p:txBody>
          <a:bodyPr vert="horz" lIns="109728" tIns="109728" rIns="109728" bIns="9144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920240" y="2312276"/>
            <a:ext cx="8770571" cy="3651504"/>
          </a:xfrm>
          <a:prstGeom prst="rect">
            <a:avLst/>
          </a:prstGeom>
        </p:spPr>
        <p:txBody>
          <a:bodyPr vert="horz" lIns="109728" tIns="109728" rIns="109728" bIns="9144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850727" y="6170491"/>
            <a:ext cx="2840083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r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fld id="{C4408324-A84C-4A45-93B6-78D079CCE772}" type="datetime1">
              <a:rPr lang="en-US" smtClean="0"/>
              <a:t>9/14/24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920240" y="6170490"/>
            <a:ext cx="5667375" cy="457200"/>
          </a:xfrm>
          <a:prstGeom prst="rect">
            <a:avLst/>
          </a:prstGeom>
        </p:spPr>
        <p:txBody>
          <a:bodyPr vert="horz" lIns="109728" tIns="109728" rIns="109728" bIns="91440" rtlCol="0" anchor="ctr"/>
          <a:lstStyle>
            <a:lvl1pPr algn="l">
              <a:defRPr sz="1100" spc="1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853744" y="6170490"/>
            <a:ext cx="1188720" cy="457200"/>
          </a:xfrm>
          <a:prstGeom prst="rect">
            <a:avLst/>
          </a:prstGeom>
        </p:spPr>
        <p:txBody>
          <a:bodyPr vert="horz" lIns="109728" tIns="109728" rIns="109728" bIns="91440" rtlCol="0" anchor="b"/>
          <a:lstStyle>
            <a:lvl1pPr algn="r">
              <a:defRPr sz="1600" b="1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</a:defRPr>
            </a:lvl1pPr>
          </a:lstStyle>
          <a:p>
            <a:pPr algn="l"/>
            <a:fld id="{FAEF9944-A4F6-4C59-AEBD-678D6480B8EA}" type="slidenum">
              <a:rPr lang="en-US" smtClean="0"/>
              <a:pPr algn="l"/>
              <a:t>‹#›</a:t>
            </a:fld>
            <a:endParaRPr lang="en-US" dirty="0"/>
          </a:p>
        </p:txBody>
      </p:sp>
      <p:cxnSp>
        <p:nvCxnSpPr>
          <p:cNvPr id="9" name="Straight Connector 8" title="Rule Line">
            <a:extLst>
              <a:ext uri="{FF2B5EF4-FFF2-40B4-BE49-F238E27FC236}">
                <a16:creationId xmlns:a16="http://schemas.microsoft.com/office/drawing/2014/main" id="{430127AE-B29E-4FDF-99D2-A2F1E7003F74}"/>
              </a:ext>
            </a:extLst>
          </p:cNvPr>
          <p:cNvCxnSpPr/>
          <p:nvPr/>
        </p:nvCxnSpPr>
        <p:spPr>
          <a:xfrm>
            <a:off x="1920240" y="2176009"/>
            <a:ext cx="8770571" cy="0"/>
          </a:xfrm>
          <a:prstGeom prst="line">
            <a:avLst/>
          </a:prstGeom>
          <a:ln w="2540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20245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hf sldNum="0" hdr="0" ftr="0" dt="0"/>
  <p:txStyles>
    <p:titleStyle>
      <a:lvl1pPr algn="l" defTabSz="914400" rtl="0" eaLnBrk="1" latinLnBrk="0" hangingPunct="1">
        <a:lnSpc>
          <a:spcPct val="130000"/>
        </a:lnSpc>
        <a:spcBef>
          <a:spcPct val="0"/>
        </a:spcBef>
        <a:buNone/>
        <a:defRPr sz="3200" b="1" kern="1200" spc="1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800" b="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0" indent="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None/>
        <a:defRPr sz="16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0" indent="-320040" algn="l" defTabSz="914400" rtl="0" eaLnBrk="1" latinLnBrk="0" hangingPunct="1">
        <a:lnSpc>
          <a:spcPct val="140000"/>
        </a:lnSpc>
        <a:spcBef>
          <a:spcPts val="930"/>
        </a:spcBef>
        <a:buFont typeface="Corbel" panose="020B0503020204020204" pitchFamily="34" charset="0"/>
        <a:buChar char="–"/>
        <a:defRPr sz="1400" i="1" kern="1200" spc="150" baseline="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92024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6pPr>
      <a:lvl7pPr marL="224028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7pPr>
      <a:lvl8pPr marL="256032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8pPr>
      <a:lvl9pPr marL="2880360" indent="-320040" algn="l" defTabSz="914400" rtl="0" eaLnBrk="1" latinLnBrk="0" hangingPunct="1">
        <a:lnSpc>
          <a:spcPct val="111000"/>
        </a:lnSpc>
        <a:spcBef>
          <a:spcPts val="930"/>
        </a:spcBef>
        <a:buFont typeface="Corbel" panose="020B0503020204020204" pitchFamily="34" charset="0"/>
        <a:buChar char="–"/>
        <a:defRPr sz="1400" i="1" kern="1200">
          <a:solidFill>
            <a:schemeClr val="accent1">
              <a:lumMod val="7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g"/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46" name="Rectangle 45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A cross on top of a building&#10;&#10;Description automatically generated">
            <a:extLst>
              <a:ext uri="{FF2B5EF4-FFF2-40B4-BE49-F238E27FC236}">
                <a16:creationId xmlns:a16="http://schemas.microsoft.com/office/drawing/2014/main" id="{5FE68B2F-3A80-36CA-FF91-471433BF15B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738" r="1740" b="1"/>
          <a:stretch/>
        </p:blipFill>
        <p:spPr>
          <a:xfrm>
            <a:off x="4691118" y="1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48" name="Freeform: Shape 47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50" name="Freeform: Shape 49">
            <a:extLst>
              <a:ext uri="{FF2B5EF4-FFF2-40B4-BE49-F238E27FC236}">
                <a16:creationId xmlns:a16="http://schemas.microsoft.com/office/drawing/2014/main" id="{0BA56A81-C9DD-4EBA-9E13-32FFB51CF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3" y="0"/>
            <a:ext cx="7307402" cy="6858000"/>
          </a:xfrm>
          <a:custGeom>
            <a:avLst/>
            <a:gdLst>
              <a:gd name="connsiteX0" fmla="*/ 0 w 7097265"/>
              <a:gd name="connsiteY0" fmla="*/ 0 h 6858000"/>
              <a:gd name="connsiteX1" fmla="*/ 5474242 w 7097265"/>
              <a:gd name="connsiteY1" fmla="*/ 0 h 6858000"/>
              <a:gd name="connsiteX2" fmla="*/ 5496366 w 7097265"/>
              <a:gd name="connsiteY2" fmla="*/ 14997 h 6858000"/>
              <a:gd name="connsiteX3" fmla="*/ 7097265 w 7097265"/>
              <a:gd name="connsiteY3" fmla="*/ 3621656 h 6858000"/>
              <a:gd name="connsiteX4" fmla="*/ 5222916 w 7097265"/>
              <a:gd name="connsiteY4" fmla="*/ 6374814 h 6858000"/>
              <a:gd name="connsiteX5" fmla="*/ 4706267 w 7097265"/>
              <a:gd name="connsiteY5" fmla="*/ 6780599 h 6858000"/>
              <a:gd name="connsiteX6" fmla="*/ 4594511 w 7097265"/>
              <a:gd name="connsiteY6" fmla="*/ 6858000 h 6858000"/>
              <a:gd name="connsiteX7" fmla="*/ 0 w 709726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7265" h="6858000">
                <a:moveTo>
                  <a:pt x="0" y="0"/>
                </a:moveTo>
                <a:lnTo>
                  <a:pt x="5474242" y="0"/>
                </a:lnTo>
                <a:lnTo>
                  <a:pt x="5496366" y="14997"/>
                </a:lnTo>
                <a:cubicBezTo>
                  <a:pt x="6523529" y="754641"/>
                  <a:pt x="7097265" y="2093192"/>
                  <a:pt x="7097265" y="3621656"/>
                </a:cubicBezTo>
                <a:cubicBezTo>
                  <a:pt x="7097265" y="4969131"/>
                  <a:pt x="6168540" y="5602839"/>
                  <a:pt x="5222916" y="6374814"/>
                </a:cubicBezTo>
                <a:cubicBezTo>
                  <a:pt x="5050713" y="6515397"/>
                  <a:pt x="4880085" y="6653108"/>
                  <a:pt x="4706267" y="6780599"/>
                </a:cubicBezTo>
                <a:lnTo>
                  <a:pt x="459451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52" name="Freeform: Shape 51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6BAE37C-A65A-3BBC-FA4F-7869E96CA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45882" y="2956084"/>
            <a:ext cx="5167643" cy="1639888"/>
          </a:xfrm>
        </p:spPr>
        <p:txBody>
          <a:bodyPr anchor="b">
            <a:normAutofit fontScale="90000"/>
          </a:bodyPr>
          <a:lstStyle/>
          <a:p>
            <a:pPr>
              <a:lnSpc>
                <a:spcPct val="120000"/>
              </a:lnSpc>
            </a:pPr>
            <a:br>
              <a:rPr lang="en-US" sz="1500" dirty="0"/>
            </a:br>
            <a:r>
              <a:rPr lang="en-US" sz="3300" dirty="0">
                <a:solidFill>
                  <a:srgbClr val="00B0F0"/>
                </a:solidFill>
              </a:rPr>
              <a:t>Church Life Survey</a:t>
            </a:r>
            <a:br>
              <a:rPr lang="en-US" sz="3300" dirty="0"/>
            </a:br>
            <a:r>
              <a:rPr lang="en-US" sz="3300" dirty="0">
                <a:solidFill>
                  <a:schemeClr val="accent1">
                    <a:lumMod val="60000"/>
                    <a:lumOff val="40000"/>
                  </a:schemeClr>
                </a:solidFill>
              </a:rPr>
              <a:t>20,357 NZ Christians</a:t>
            </a:r>
            <a:br>
              <a:rPr lang="en-US" sz="3300" dirty="0"/>
            </a:br>
            <a:r>
              <a:rPr lang="en-US" sz="3300" dirty="0"/>
              <a:t>Responsibility to care for environment 95%</a:t>
            </a:r>
            <a:br>
              <a:rPr lang="en-US" sz="3300" dirty="0"/>
            </a:br>
            <a:r>
              <a:rPr lang="en-US" sz="3300" dirty="0"/>
              <a:t>18% Very active</a:t>
            </a:r>
          </a:p>
        </p:txBody>
      </p:sp>
    </p:spTree>
    <p:extLst>
      <p:ext uri="{BB962C8B-B14F-4D97-AF65-F5344CB8AC3E}">
        <p14:creationId xmlns:p14="http://schemas.microsoft.com/office/powerpoint/2010/main" val="412498568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BC0385E9-02B2-4941-889A-EAD43F5BB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36139" y="0"/>
            <a:ext cx="5455860" cy="6858000"/>
          </a:xfrm>
          <a:custGeom>
            <a:avLst/>
            <a:gdLst>
              <a:gd name="connsiteX0" fmla="*/ 3832837 w 5455860"/>
              <a:gd name="connsiteY0" fmla="*/ 0 h 6858000"/>
              <a:gd name="connsiteX1" fmla="*/ 2739604 w 5455860"/>
              <a:gd name="connsiteY1" fmla="*/ 0 h 6858000"/>
              <a:gd name="connsiteX2" fmla="*/ 1959438 w 5455860"/>
              <a:gd name="connsiteY2" fmla="*/ 0 h 6858000"/>
              <a:gd name="connsiteX3" fmla="*/ 1895061 w 5455860"/>
              <a:gd name="connsiteY3" fmla="*/ 0 h 6858000"/>
              <a:gd name="connsiteX4" fmla="*/ 249909 w 5455860"/>
              <a:gd name="connsiteY4" fmla="*/ 0 h 6858000"/>
              <a:gd name="connsiteX5" fmla="*/ 0 w 5455860"/>
              <a:gd name="connsiteY5" fmla="*/ 0 h 6858000"/>
              <a:gd name="connsiteX6" fmla="*/ 0 w 5455860"/>
              <a:gd name="connsiteY6" fmla="*/ 6858000 h 6858000"/>
              <a:gd name="connsiteX7" fmla="*/ 249909 w 5455860"/>
              <a:gd name="connsiteY7" fmla="*/ 6858000 h 6858000"/>
              <a:gd name="connsiteX8" fmla="*/ 1895061 w 5455860"/>
              <a:gd name="connsiteY8" fmla="*/ 6858000 h 6858000"/>
              <a:gd name="connsiteX9" fmla="*/ 1959438 w 5455860"/>
              <a:gd name="connsiteY9" fmla="*/ 6858000 h 6858000"/>
              <a:gd name="connsiteX10" fmla="*/ 2739604 w 5455860"/>
              <a:gd name="connsiteY10" fmla="*/ 6858000 h 6858000"/>
              <a:gd name="connsiteX11" fmla="*/ 2953106 w 5455860"/>
              <a:gd name="connsiteY11" fmla="*/ 6858000 h 6858000"/>
              <a:gd name="connsiteX12" fmla="*/ 3064862 w 5455860"/>
              <a:gd name="connsiteY12" fmla="*/ 6780599 h 6858000"/>
              <a:gd name="connsiteX13" fmla="*/ 3581510 w 5455860"/>
              <a:gd name="connsiteY13" fmla="*/ 6374814 h 6858000"/>
              <a:gd name="connsiteX14" fmla="*/ 5455860 w 5455860"/>
              <a:gd name="connsiteY14" fmla="*/ 3621656 h 6858000"/>
              <a:gd name="connsiteX15" fmla="*/ 3854961 w 5455860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55860" h="6858000">
                <a:moveTo>
                  <a:pt x="3832837" y="0"/>
                </a:moveTo>
                <a:lnTo>
                  <a:pt x="2739604" y="0"/>
                </a:lnTo>
                <a:lnTo>
                  <a:pt x="1959438" y="0"/>
                </a:lnTo>
                <a:lnTo>
                  <a:pt x="1895061" y="0"/>
                </a:lnTo>
                <a:lnTo>
                  <a:pt x="249909" y="0"/>
                </a:lnTo>
                <a:lnTo>
                  <a:pt x="0" y="0"/>
                </a:lnTo>
                <a:lnTo>
                  <a:pt x="0" y="6858000"/>
                </a:lnTo>
                <a:lnTo>
                  <a:pt x="249909" y="6858000"/>
                </a:lnTo>
                <a:lnTo>
                  <a:pt x="1895061" y="6858000"/>
                </a:lnTo>
                <a:lnTo>
                  <a:pt x="1959438" y="6858000"/>
                </a:lnTo>
                <a:lnTo>
                  <a:pt x="2739604" y="6858000"/>
                </a:lnTo>
                <a:lnTo>
                  <a:pt x="2953106" y="6858000"/>
                </a:lnTo>
                <a:lnTo>
                  <a:pt x="3064862" y="6780599"/>
                </a:lnTo>
                <a:cubicBezTo>
                  <a:pt x="3238680" y="6653108"/>
                  <a:pt x="3409307" y="6515397"/>
                  <a:pt x="3581510" y="6374814"/>
                </a:cubicBezTo>
                <a:cubicBezTo>
                  <a:pt x="4527135" y="5602839"/>
                  <a:pt x="5455860" y="4969131"/>
                  <a:pt x="5455860" y="3621656"/>
                </a:cubicBezTo>
                <a:cubicBezTo>
                  <a:pt x="5455860" y="2093192"/>
                  <a:pt x="4882124" y="754641"/>
                  <a:pt x="3854961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25586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69160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F604A24-7F0B-55B0-CE85-0D588F613B2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7615" y="1045596"/>
            <a:ext cx="4148511" cy="1944371"/>
          </a:xfrm>
        </p:spPr>
        <p:txBody>
          <a:bodyPr anchor="b"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2700" dirty="0"/>
              <a:t>How does climate resilience help church resilience here in Otago-Southland?</a:t>
            </a:r>
          </a:p>
        </p:txBody>
      </p:sp>
      <p:pic>
        <p:nvPicPr>
          <p:cNvPr id="5" name="Content Placeholder 4" descr="A person holding a stick&#10;&#10;Description automatically generated">
            <a:extLst>
              <a:ext uri="{FF2B5EF4-FFF2-40B4-BE49-F238E27FC236}">
                <a16:creationId xmlns:a16="http://schemas.microsoft.com/office/drawing/2014/main" id="{4A4A2AE5-3EEE-763E-8770-A8B5F226C0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21594" y="567"/>
            <a:ext cx="4822738" cy="6840765"/>
          </a:xfrm>
          <a:prstGeom prst="rect">
            <a:avLst/>
          </a:prstGeom>
        </p:spPr>
      </p:pic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EE2A54C-E5B4-EFA9-2CA2-32E8F6FE47A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57106" y="3220279"/>
            <a:ext cx="4023361" cy="2385392"/>
          </a:xfrm>
        </p:spPr>
        <p:txBody>
          <a:bodyPr>
            <a:normAutofit/>
          </a:bodyPr>
          <a:lstStyle/>
          <a:p>
            <a:r>
              <a:rPr lang="en-US" dirty="0"/>
              <a:t>Shared values</a:t>
            </a:r>
          </a:p>
          <a:p>
            <a:r>
              <a:rPr lang="en-US" dirty="0"/>
              <a:t>Opportunity for leadership</a:t>
            </a:r>
          </a:p>
          <a:p>
            <a:r>
              <a:rPr lang="en-US" dirty="0"/>
              <a:t>License to operate</a:t>
            </a:r>
          </a:p>
          <a:p>
            <a:r>
              <a:rPr lang="en-US" dirty="0"/>
              <a:t>Evangelism</a:t>
            </a:r>
          </a:p>
        </p:txBody>
      </p:sp>
    </p:spTree>
    <p:extLst>
      <p:ext uri="{BB962C8B-B14F-4D97-AF65-F5344CB8AC3E}">
        <p14:creationId xmlns:p14="http://schemas.microsoft.com/office/powerpoint/2010/main" val="3720286779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Picture 6" descr="A river running through a valley&#10;&#10;Description automatically generated">
            <a:extLst>
              <a:ext uri="{FF2B5EF4-FFF2-40B4-BE49-F238E27FC236}">
                <a16:creationId xmlns:a16="http://schemas.microsoft.com/office/drawing/2014/main" id="{A44B5681-2454-F94B-2FD7-B12997885539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84" r="-1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6701B4-DD5A-D10B-C64F-881855721B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140523" y="261824"/>
            <a:ext cx="3689406" cy="1944371"/>
          </a:xfrm>
        </p:spPr>
        <p:txBody>
          <a:bodyPr anchor="b"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2500" dirty="0"/>
              <a:t>Climate resilience community value &amp; license to operate</a:t>
            </a:r>
          </a:p>
        </p:txBody>
      </p:sp>
      <p:pic>
        <p:nvPicPr>
          <p:cNvPr id="12" name="Content Placeholder 11" descr="A diagram of a few icons&#10;&#10;Description automatically generated with medium confidence">
            <a:extLst>
              <a:ext uri="{FF2B5EF4-FFF2-40B4-BE49-F238E27FC236}">
                <a16:creationId xmlns:a16="http://schemas.microsoft.com/office/drawing/2014/main" id="{83094D85-7BF3-9829-8FFA-53C38AEEA09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7961874" y="2238306"/>
            <a:ext cx="3689406" cy="4563604"/>
          </a:xfrm>
        </p:spPr>
      </p:pic>
    </p:spTree>
    <p:extLst>
      <p:ext uri="{BB962C8B-B14F-4D97-AF65-F5344CB8AC3E}">
        <p14:creationId xmlns:p14="http://schemas.microsoft.com/office/powerpoint/2010/main" val="414675174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217F32C-75AA-4B97-ADFB-5E2C3C7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tree covered in branches&#10;&#10;Description automatically generated with medium confidence">
            <a:extLst>
              <a:ext uri="{FF2B5EF4-FFF2-40B4-BE49-F238E27FC236}">
                <a16:creationId xmlns:a16="http://schemas.microsoft.com/office/drawing/2014/main" id="{22437D0D-E933-F0ED-6E13-2F8914469BD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625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D76AAEA-AF3A-4616-9F99-E9AA131A5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36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9BC3F94-91B5-586C-9AFF-6A4232A3D2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6000" y="1381894"/>
            <a:ext cx="5618431" cy="3285207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>
              <a:lnSpc>
                <a:spcPct val="120000"/>
              </a:lnSpc>
            </a:pPr>
            <a:r>
              <a:rPr lang="en-US" sz="5400" dirty="0">
                <a:solidFill>
                  <a:schemeClr val="bg1"/>
                </a:solidFill>
              </a:rPr>
              <a:t>Spiritual value: Climate crisis, hopelessness &amp; Christian hope</a:t>
            </a:r>
          </a:p>
        </p:txBody>
      </p:sp>
    </p:spTree>
    <p:extLst>
      <p:ext uri="{BB962C8B-B14F-4D97-AF65-F5344CB8AC3E}">
        <p14:creationId xmlns:p14="http://schemas.microsoft.com/office/powerpoint/2010/main" val="353096964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217F32C-75AA-4B97-ADFB-5E2C3C7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lue screen with white text&#10;&#10;Description automatically generated">
            <a:extLst>
              <a:ext uri="{FF2B5EF4-FFF2-40B4-BE49-F238E27FC236}">
                <a16:creationId xmlns:a16="http://schemas.microsoft.com/office/drawing/2014/main" id="{8F86FC3E-B250-835D-2EB5-12D89C156A3F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4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D76AAEA-AF3A-4616-9F99-E9AA131A5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36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B1C0EA5-DD8A-BEBA-C6FD-2520396DBA7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84673" y="3775934"/>
            <a:ext cx="4152487" cy="2673583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>
              <a:lnSpc>
                <a:spcPct val="110000"/>
              </a:lnSpc>
            </a:pPr>
            <a:br>
              <a:rPr lang="en-US" sz="4200" dirty="0">
                <a:solidFill>
                  <a:schemeClr val="bg1"/>
                </a:solidFill>
              </a:rPr>
            </a:br>
            <a:r>
              <a:rPr lang="en-US" sz="4200" dirty="0">
                <a:solidFill>
                  <a:schemeClr val="bg1"/>
                </a:solidFill>
              </a:rPr>
              <a:t>Hopelessness reported by </a:t>
            </a:r>
            <a:br>
              <a:rPr lang="en-US" sz="4200" dirty="0">
                <a:solidFill>
                  <a:schemeClr val="bg1"/>
                </a:solidFill>
              </a:rPr>
            </a:br>
            <a:r>
              <a:rPr lang="en-US" sz="4200" dirty="0">
                <a:solidFill>
                  <a:schemeClr val="bg1"/>
                </a:solidFill>
              </a:rPr>
              <a:t>people in </a:t>
            </a:r>
            <a:br>
              <a:rPr lang="en-US" sz="4200" dirty="0">
                <a:solidFill>
                  <a:schemeClr val="bg1"/>
                </a:solidFill>
              </a:rPr>
            </a:br>
            <a:r>
              <a:rPr lang="en-US" sz="4200" dirty="0">
                <a:solidFill>
                  <a:schemeClr val="bg1"/>
                </a:solidFill>
              </a:rPr>
              <a:t>Aotearoa-NZ</a:t>
            </a:r>
          </a:p>
        </p:txBody>
      </p:sp>
    </p:spTree>
    <p:extLst>
      <p:ext uri="{BB962C8B-B14F-4D97-AF65-F5344CB8AC3E}">
        <p14:creationId xmlns:p14="http://schemas.microsoft.com/office/powerpoint/2010/main" val="219287499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Content Placeholder 10" descr="A screenshot of a map&#10;&#10;Description automatically generated">
            <a:extLst>
              <a:ext uri="{FF2B5EF4-FFF2-40B4-BE49-F238E27FC236}">
                <a16:creationId xmlns:a16="http://schemas.microsoft.com/office/drawing/2014/main" id="{FF6F6DBF-F54D-954D-4137-14554271E81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0"/>
            <a:ext cx="12192000" cy="7200575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34F8885-7316-7169-5588-E13266F0CD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03456" y="-155593"/>
            <a:ext cx="8770571" cy="1345269"/>
          </a:xfrm>
        </p:spPr>
        <p:txBody>
          <a:bodyPr>
            <a:normAutofit/>
          </a:bodyPr>
          <a:lstStyle/>
          <a:p>
            <a:r>
              <a:rPr lang="en-US" sz="2400" dirty="0">
                <a:solidFill>
                  <a:schemeClr val="bg1"/>
                </a:solidFill>
              </a:rPr>
              <a:t>Our Diocese of Polynesia churches map </a:t>
            </a:r>
            <a:br>
              <a:rPr lang="en-US" sz="2400" dirty="0">
                <a:solidFill>
                  <a:schemeClr val="bg1"/>
                </a:solidFill>
              </a:rPr>
            </a:br>
            <a:r>
              <a:rPr lang="en-US" sz="2400" dirty="0">
                <a:solidFill>
                  <a:schemeClr val="bg1"/>
                </a:solidFill>
              </a:rPr>
              <a:t>risks in their local parish boundaries</a:t>
            </a:r>
          </a:p>
        </p:txBody>
      </p:sp>
    </p:spTree>
    <p:extLst>
      <p:ext uri="{BB962C8B-B14F-4D97-AF65-F5344CB8AC3E}">
        <p14:creationId xmlns:p14="http://schemas.microsoft.com/office/powerpoint/2010/main" val="13235398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7" name="Rectangle 26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Picture 6" descr="A group of women standing in a church&#10;&#10;Description automatically generated">
            <a:extLst>
              <a:ext uri="{FF2B5EF4-FFF2-40B4-BE49-F238E27FC236}">
                <a16:creationId xmlns:a16="http://schemas.microsoft.com/office/drawing/2014/main" id="{6ABE1E0A-8D9D-2407-86F9-618F72AC2515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9490" r="21083" b="-1"/>
          <a:stretch/>
        </p:blipFill>
        <p:spPr>
          <a:xfrm>
            <a:off x="3687412" y="10"/>
            <a:ext cx="6105573" cy="6857990"/>
          </a:xfrm>
          <a:custGeom>
            <a:avLst/>
            <a:gdLst/>
            <a:ahLst/>
            <a:cxnLst/>
            <a:rect l="l" t="t" r="r" b="b"/>
            <a:pathLst>
              <a:path w="6105573" h="6858000">
                <a:moveTo>
                  <a:pt x="0" y="0"/>
                </a:moveTo>
                <a:lnTo>
                  <a:pt x="5225842" y="0"/>
                </a:lnTo>
                <a:lnTo>
                  <a:pt x="5203718" y="14997"/>
                </a:lnTo>
                <a:cubicBezTo>
                  <a:pt x="4176555" y="754641"/>
                  <a:pt x="3602819" y="2093192"/>
                  <a:pt x="3602819" y="3621656"/>
                </a:cubicBezTo>
                <a:cubicBezTo>
                  <a:pt x="3602819" y="4969131"/>
                  <a:pt x="4531544" y="5602839"/>
                  <a:pt x="5477169" y="6374814"/>
                </a:cubicBezTo>
                <a:cubicBezTo>
                  <a:pt x="5649372" y="6515397"/>
                  <a:pt x="5819999" y="6653108"/>
                  <a:pt x="5993817" y="6780599"/>
                </a:cubicBezTo>
                <a:lnTo>
                  <a:pt x="6105573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9" name="Freeform: Shape 28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31" name="Freeform: Shape 30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171900" y="0"/>
            <a:ext cx="5020102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B8EF3DC1-6C6F-B3FF-C8A9-69BBEE0B9B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6"/>
            <a:ext cx="3689406" cy="1944371"/>
          </a:xfrm>
        </p:spPr>
        <p:txBody>
          <a:bodyPr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800" dirty="0"/>
              <a:t>The Diocese of Polynesia consults scientists and works with Government and Civil </a:t>
            </a:r>
            <a:r>
              <a:rPr lang="en-US" sz="1800" dirty="0" err="1"/>
              <a:t>Defence</a:t>
            </a:r>
            <a:r>
              <a:rPr lang="en-US" sz="1800" dirty="0"/>
              <a:t> </a:t>
            </a:r>
          </a:p>
        </p:txBody>
      </p:sp>
      <p:pic>
        <p:nvPicPr>
          <p:cNvPr id="9" name="Content Placeholder 8" descr="A few women in lab coats&#10;&#10;Description automatically generated">
            <a:extLst>
              <a:ext uri="{FF2B5EF4-FFF2-40B4-BE49-F238E27FC236}">
                <a16:creationId xmlns:a16="http://schemas.microsoft.com/office/drawing/2014/main" id="{E7E47772-B925-E52C-110F-FA68DF22DA40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7650" r="-1" b="6186"/>
          <a:stretch/>
        </p:blipFill>
        <p:spPr>
          <a:xfrm>
            <a:off x="20" y="10"/>
            <a:ext cx="3641368" cy="6857990"/>
          </a:xfrm>
          <a:custGeom>
            <a:avLst/>
            <a:gdLst/>
            <a:ahLst/>
            <a:cxnLst/>
            <a:rect l="l" t="t" r="r" b="b"/>
            <a:pathLst>
              <a:path w="3604060" h="6858000">
                <a:moveTo>
                  <a:pt x="0" y="0"/>
                </a:moveTo>
                <a:lnTo>
                  <a:pt x="3604060" y="0"/>
                </a:lnTo>
                <a:lnTo>
                  <a:pt x="3604060" y="6858000"/>
                </a:lnTo>
                <a:lnTo>
                  <a:pt x="0" y="6858000"/>
                </a:lnTo>
                <a:close/>
              </a:path>
            </a:pathLst>
          </a:custGeom>
        </p:spPr>
      </p:pic>
      <p:sp>
        <p:nvSpPr>
          <p:cNvPr id="24" name="Content Placeholder 23">
            <a:extLst>
              <a:ext uri="{FF2B5EF4-FFF2-40B4-BE49-F238E27FC236}">
                <a16:creationId xmlns:a16="http://schemas.microsoft.com/office/drawing/2014/main" id="{02344A01-8A2C-8B40-2D98-B08969F4787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3220278"/>
            <a:ext cx="3633747" cy="2592125"/>
          </a:xfrm>
        </p:spPr>
        <p:txBody>
          <a:bodyPr>
            <a:normAutofit/>
          </a:bodyPr>
          <a:lstStyle/>
          <a:p>
            <a:endParaRPr lang="en-US"/>
          </a:p>
        </p:txBody>
      </p:sp>
      <p:sp>
        <p:nvSpPr>
          <p:cNvPr id="33" name="Freeform: Shape 32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807922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738755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0" name="Rectangle 9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Picture 4" descr="A person standing in a field with cows&#10;&#10;Description automatically generated">
            <a:extLst>
              <a:ext uri="{FF2B5EF4-FFF2-40B4-BE49-F238E27FC236}">
                <a16:creationId xmlns:a16="http://schemas.microsoft.com/office/drawing/2014/main" id="{33E2AC14-993A-F27C-2656-D39FE6A09DA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15969" r="16218" b="-1"/>
          <a:stretch/>
        </p:blipFill>
        <p:spPr>
          <a:xfrm>
            <a:off x="4691118" y="1"/>
            <a:ext cx="7500882" cy="6857999"/>
          </a:xfrm>
          <a:custGeom>
            <a:avLst/>
            <a:gdLst/>
            <a:ahLst/>
            <a:cxnLst/>
            <a:rect l="l" t="t" r="r" b="b"/>
            <a:pathLst>
              <a:path w="7500882" h="6857999">
                <a:moveTo>
                  <a:pt x="898230" y="0"/>
                </a:moveTo>
                <a:lnTo>
                  <a:pt x="7500882" y="0"/>
                </a:lnTo>
                <a:lnTo>
                  <a:pt x="7500882" y="6857999"/>
                </a:lnTo>
                <a:lnTo>
                  <a:pt x="0" y="6857999"/>
                </a:lnTo>
                <a:lnTo>
                  <a:pt x="114106" y="6780598"/>
                </a:lnTo>
                <a:cubicBezTo>
                  <a:pt x="291579" y="6653107"/>
                  <a:pt x="465794" y="6515396"/>
                  <a:pt x="641619" y="6374813"/>
                </a:cubicBezTo>
                <a:cubicBezTo>
                  <a:pt x="1607125" y="5602838"/>
                  <a:pt x="2555378" y="4969130"/>
                  <a:pt x="2555378" y="3621655"/>
                </a:cubicBezTo>
                <a:cubicBezTo>
                  <a:pt x="2555378" y="2093191"/>
                  <a:pt x="1969579" y="754640"/>
                  <a:pt x="920818" y="14996"/>
                </a:cubicBezTo>
                <a:close/>
              </a:path>
            </a:pathLst>
          </a:custGeom>
        </p:spPr>
      </p:pic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14" name="Freeform: Shape 13">
            <a:extLst>
              <a:ext uri="{FF2B5EF4-FFF2-40B4-BE49-F238E27FC236}">
                <a16:creationId xmlns:a16="http://schemas.microsoft.com/office/drawing/2014/main" id="{0BA56A81-C9DD-4EBA-9E13-32FFB51CFD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-153" y="0"/>
            <a:ext cx="7307402" cy="6858000"/>
          </a:xfrm>
          <a:custGeom>
            <a:avLst/>
            <a:gdLst>
              <a:gd name="connsiteX0" fmla="*/ 0 w 7097265"/>
              <a:gd name="connsiteY0" fmla="*/ 0 h 6858000"/>
              <a:gd name="connsiteX1" fmla="*/ 5474242 w 7097265"/>
              <a:gd name="connsiteY1" fmla="*/ 0 h 6858000"/>
              <a:gd name="connsiteX2" fmla="*/ 5496366 w 7097265"/>
              <a:gd name="connsiteY2" fmla="*/ 14997 h 6858000"/>
              <a:gd name="connsiteX3" fmla="*/ 7097265 w 7097265"/>
              <a:gd name="connsiteY3" fmla="*/ 3621656 h 6858000"/>
              <a:gd name="connsiteX4" fmla="*/ 5222916 w 7097265"/>
              <a:gd name="connsiteY4" fmla="*/ 6374814 h 6858000"/>
              <a:gd name="connsiteX5" fmla="*/ 4706267 w 7097265"/>
              <a:gd name="connsiteY5" fmla="*/ 6780599 h 6858000"/>
              <a:gd name="connsiteX6" fmla="*/ 4594511 w 7097265"/>
              <a:gd name="connsiteY6" fmla="*/ 6858000 h 6858000"/>
              <a:gd name="connsiteX7" fmla="*/ 0 w 7097265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097265" h="6858000">
                <a:moveTo>
                  <a:pt x="0" y="0"/>
                </a:moveTo>
                <a:lnTo>
                  <a:pt x="5474242" y="0"/>
                </a:lnTo>
                <a:lnTo>
                  <a:pt x="5496366" y="14997"/>
                </a:lnTo>
                <a:cubicBezTo>
                  <a:pt x="6523529" y="754641"/>
                  <a:pt x="7097265" y="2093192"/>
                  <a:pt x="7097265" y="3621656"/>
                </a:cubicBezTo>
                <a:cubicBezTo>
                  <a:pt x="7097265" y="4969131"/>
                  <a:pt x="6168540" y="5602839"/>
                  <a:pt x="5222916" y="6374814"/>
                </a:cubicBezTo>
                <a:cubicBezTo>
                  <a:pt x="5050713" y="6515397"/>
                  <a:pt x="4880085" y="6653108"/>
                  <a:pt x="4706267" y="6780599"/>
                </a:cubicBezTo>
                <a:lnTo>
                  <a:pt x="4594511" y="6858000"/>
                </a:lnTo>
                <a:lnTo>
                  <a:pt x="0" y="6858000"/>
                </a:ln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39034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A4C088B-D31A-5B4F-2196-F1262A48D5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92518" y="442913"/>
            <a:ext cx="4780129" cy="1639888"/>
          </a:xfrm>
        </p:spPr>
        <p:txBody>
          <a:bodyPr anchor="b">
            <a:normAutofit/>
          </a:bodyPr>
          <a:lstStyle/>
          <a:p>
            <a:r>
              <a:rPr lang="en-US" dirty="0"/>
              <a:t>Environmental mitigation plans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480F9D0-3F9D-FB93-3A09-CD851B97123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992518" y="2312988"/>
            <a:ext cx="5368525" cy="3651250"/>
          </a:xfrm>
        </p:spPr>
        <p:txBody>
          <a:bodyPr>
            <a:normAutofit/>
          </a:bodyPr>
          <a:lstStyle/>
          <a:p>
            <a:pPr marL="285750" indent="-285750">
              <a:buFontTx/>
              <a:buChar char="-"/>
            </a:pPr>
            <a:r>
              <a:rPr lang="en-US" dirty="0"/>
              <a:t>Land management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Flood risk mitigation</a:t>
            </a:r>
          </a:p>
          <a:p>
            <a:pPr marL="285750" indent="-285750">
              <a:buFontTx/>
              <a:buChar char="-"/>
            </a:pPr>
            <a:r>
              <a:rPr lang="en-US" dirty="0"/>
              <a:t>Run off and waterway management</a:t>
            </a:r>
          </a:p>
          <a:p>
            <a:pPr marL="285750" indent="-285750">
              <a:buFontTx/>
              <a:buChar char="-"/>
            </a:pPr>
            <a:r>
              <a:rPr lang="en-US" dirty="0"/>
              <a:t>Shelter and riparian planting</a:t>
            </a:r>
          </a:p>
        </p:txBody>
      </p:sp>
    </p:spTree>
    <p:extLst>
      <p:ext uri="{BB962C8B-B14F-4D97-AF65-F5344CB8AC3E}">
        <p14:creationId xmlns:p14="http://schemas.microsoft.com/office/powerpoint/2010/main" val="924614486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217F32C-75AA-4B97-ADFB-5E2C3C7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church in a small town&#10;&#10;Description automatically generated">
            <a:extLst>
              <a:ext uri="{FF2B5EF4-FFF2-40B4-BE49-F238E27FC236}">
                <a16:creationId xmlns:a16="http://schemas.microsoft.com/office/drawing/2014/main" id="{CD6F34B3-B193-21C5-7ED6-0DD6B0E39C9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1040" b="4374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D76AAEA-AF3A-4616-9F99-E9AA131A5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36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A85A392-260C-F5F6-3555-7F634FC490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346268"/>
            <a:ext cx="5618431" cy="328520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5400">
                <a:solidFill>
                  <a:schemeClr val="bg1"/>
                </a:solidFill>
              </a:rPr>
              <a:t>What are our safest assets?</a:t>
            </a:r>
          </a:p>
        </p:txBody>
      </p:sp>
    </p:spTree>
    <p:extLst>
      <p:ext uri="{BB962C8B-B14F-4D97-AF65-F5344CB8AC3E}">
        <p14:creationId xmlns:p14="http://schemas.microsoft.com/office/powerpoint/2010/main" val="361898008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3D5FBB81-B61B-416A-8F5D-A8DDF62530F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53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A church with a cross in the ceiling&#10;&#10;Description automatically generated with medium confidence">
            <a:extLst>
              <a:ext uri="{FF2B5EF4-FFF2-40B4-BE49-F238E27FC236}">
                <a16:creationId xmlns:a16="http://schemas.microsoft.com/office/drawing/2014/main" id="{66EE49C0-B859-347A-2D44-65DD376FB7C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22583" r="2" b="9753"/>
          <a:stretch/>
        </p:blipFill>
        <p:spPr>
          <a:xfrm>
            <a:off x="5589352" y="10"/>
            <a:ext cx="6602653" cy="3428990"/>
          </a:xfrm>
          <a:custGeom>
            <a:avLst/>
            <a:gdLst/>
            <a:ahLst/>
            <a:cxnLst/>
            <a:rect l="l" t="t" r="r" b="b"/>
            <a:pathLst>
              <a:path w="6602653" h="3387852">
                <a:moveTo>
                  <a:pt x="0" y="0"/>
                </a:moveTo>
                <a:lnTo>
                  <a:pt x="6602653" y="0"/>
                </a:lnTo>
                <a:lnTo>
                  <a:pt x="6602653" y="3387852"/>
                </a:lnTo>
                <a:lnTo>
                  <a:pt x="1651528" y="3387852"/>
                </a:lnTo>
                <a:lnTo>
                  <a:pt x="1650315" y="3337395"/>
                </a:lnTo>
                <a:cubicBezTo>
                  <a:pt x="1582116" y="1928213"/>
                  <a:pt x="1005803" y="708413"/>
                  <a:pt x="22589" y="14997"/>
                </a:cubicBezTo>
                <a:close/>
              </a:path>
            </a:pathLst>
          </a:custGeom>
        </p:spPr>
      </p:pic>
      <p:pic>
        <p:nvPicPr>
          <p:cNvPr id="7" name="Picture 6" descr="A group of people in a church&#10;&#10;Description automatically generated">
            <a:extLst>
              <a:ext uri="{FF2B5EF4-FFF2-40B4-BE49-F238E27FC236}">
                <a16:creationId xmlns:a16="http://schemas.microsoft.com/office/drawing/2014/main" id="{5F7EB06A-FCC7-BD28-F0E0-4C7669AC8E3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24125" r="-1" b="-1"/>
          <a:stretch/>
        </p:blipFill>
        <p:spPr>
          <a:xfrm>
            <a:off x="4717975" y="3428990"/>
            <a:ext cx="7500882" cy="3429000"/>
          </a:xfrm>
          <a:custGeom>
            <a:avLst/>
            <a:gdLst/>
            <a:ahLst/>
            <a:cxnLst/>
            <a:rect l="l" t="t" r="r" b="b"/>
            <a:pathLst>
              <a:path w="7500882" h="3387852">
                <a:moveTo>
                  <a:pt x="2551735" y="0"/>
                </a:moveTo>
                <a:lnTo>
                  <a:pt x="7500882" y="0"/>
                </a:lnTo>
                <a:lnTo>
                  <a:pt x="7500882" y="3387852"/>
                </a:lnTo>
                <a:lnTo>
                  <a:pt x="0" y="3387852"/>
                </a:lnTo>
                <a:lnTo>
                  <a:pt x="114106" y="3310451"/>
                </a:lnTo>
                <a:cubicBezTo>
                  <a:pt x="291579" y="3182960"/>
                  <a:pt x="465794" y="3045249"/>
                  <a:pt x="641619" y="2904666"/>
                </a:cubicBezTo>
                <a:cubicBezTo>
                  <a:pt x="1607125" y="2132691"/>
                  <a:pt x="2555378" y="1498983"/>
                  <a:pt x="2555378" y="151508"/>
                </a:cubicBezTo>
                <a:close/>
              </a:path>
            </a:pathLst>
          </a:cu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40C0D7D4-D83D-4C58-87D1-955F0A9173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7476051" cy="6858000"/>
          </a:xfrm>
          <a:custGeom>
            <a:avLst/>
            <a:gdLst>
              <a:gd name="connsiteX0" fmla="*/ 0 w 7476051"/>
              <a:gd name="connsiteY0" fmla="*/ 0 h 6858000"/>
              <a:gd name="connsiteX1" fmla="*/ 5853028 w 7476051"/>
              <a:gd name="connsiteY1" fmla="*/ 0 h 6858000"/>
              <a:gd name="connsiteX2" fmla="*/ 5875152 w 7476051"/>
              <a:gd name="connsiteY2" fmla="*/ 14997 h 6858000"/>
              <a:gd name="connsiteX3" fmla="*/ 7476051 w 7476051"/>
              <a:gd name="connsiteY3" fmla="*/ 3621656 h 6858000"/>
              <a:gd name="connsiteX4" fmla="*/ 5601702 w 7476051"/>
              <a:gd name="connsiteY4" fmla="*/ 6374814 h 6858000"/>
              <a:gd name="connsiteX5" fmla="*/ 5085053 w 7476051"/>
              <a:gd name="connsiteY5" fmla="*/ 6780599 h 6858000"/>
              <a:gd name="connsiteX6" fmla="*/ 4973297 w 7476051"/>
              <a:gd name="connsiteY6" fmla="*/ 6858000 h 6858000"/>
              <a:gd name="connsiteX7" fmla="*/ 0 w 7476051"/>
              <a:gd name="connsiteY7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7476051" h="6858000">
                <a:moveTo>
                  <a:pt x="0" y="0"/>
                </a:moveTo>
                <a:lnTo>
                  <a:pt x="5853028" y="0"/>
                </a:lnTo>
                <a:lnTo>
                  <a:pt x="5875152" y="14997"/>
                </a:lnTo>
                <a:cubicBezTo>
                  <a:pt x="6902315" y="754641"/>
                  <a:pt x="7476051" y="2093192"/>
                  <a:pt x="7476051" y="3621656"/>
                </a:cubicBezTo>
                <a:cubicBezTo>
                  <a:pt x="7476051" y="4969131"/>
                  <a:pt x="6547326" y="5602839"/>
                  <a:pt x="5601702" y="6374814"/>
                </a:cubicBezTo>
                <a:cubicBezTo>
                  <a:pt x="5429499" y="6515397"/>
                  <a:pt x="5258871" y="6653108"/>
                  <a:pt x="5085053" y="6780599"/>
                </a:cubicBezTo>
                <a:lnTo>
                  <a:pt x="4973297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7AB12D93-FFA0-48A7-9E87-21388D4B5F6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95778 w 12192000"/>
              <a:gd name="connsiteY1" fmla="*/ 0 h 6858000"/>
              <a:gd name="connsiteX2" fmla="*/ 2916518 w 12192000"/>
              <a:gd name="connsiteY2" fmla="*/ 0 h 6858000"/>
              <a:gd name="connsiteX3" fmla="*/ 5644232 w 12192000"/>
              <a:gd name="connsiteY3" fmla="*/ 0 h 6858000"/>
              <a:gd name="connsiteX4" fmla="*/ 5659622 w 12192000"/>
              <a:gd name="connsiteY4" fmla="*/ 10445 h 6858000"/>
              <a:gd name="connsiteX5" fmla="*/ 7233860 w 12192000"/>
              <a:gd name="connsiteY5" fmla="*/ 3057689 h 6858000"/>
              <a:gd name="connsiteX6" fmla="*/ 7250324 w 12192000"/>
              <a:gd name="connsiteY6" fmla="*/ 3406140 h 6858000"/>
              <a:gd name="connsiteX7" fmla="*/ 12192000 w 12192000"/>
              <a:gd name="connsiteY7" fmla="*/ 3406140 h 6858000"/>
              <a:gd name="connsiteX8" fmla="*/ 12192000 w 12192000"/>
              <a:gd name="connsiteY8" fmla="*/ 3451860 h 6858000"/>
              <a:gd name="connsiteX9" fmla="*/ 7252484 w 12192000"/>
              <a:gd name="connsiteY9" fmla="*/ 3451860 h 6858000"/>
              <a:gd name="connsiteX10" fmla="*/ 7260519 w 12192000"/>
              <a:gd name="connsiteY10" fmla="*/ 3621913 h 6858000"/>
              <a:gd name="connsiteX11" fmla="*/ 5386171 w 12192000"/>
              <a:gd name="connsiteY11" fmla="*/ 6378742 h 6858000"/>
              <a:gd name="connsiteX12" fmla="*/ 4869521 w 12192000"/>
              <a:gd name="connsiteY12" fmla="*/ 6785068 h 6858000"/>
              <a:gd name="connsiteX13" fmla="*/ 4764358 w 12192000"/>
              <a:gd name="connsiteY13" fmla="*/ 6858000 h 6858000"/>
              <a:gd name="connsiteX14" fmla="*/ 2916518 w 12192000"/>
              <a:gd name="connsiteY14" fmla="*/ 6858000 h 6858000"/>
              <a:gd name="connsiteX15" fmla="*/ 95778 w 12192000"/>
              <a:gd name="connsiteY15" fmla="*/ 6858000 h 6858000"/>
              <a:gd name="connsiteX16" fmla="*/ 0 w 12192000"/>
              <a:gd name="connsiteY16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95778" y="0"/>
                </a:lnTo>
                <a:lnTo>
                  <a:pt x="2916518" y="0"/>
                </a:lnTo>
                <a:lnTo>
                  <a:pt x="5644232" y="0"/>
                </a:lnTo>
                <a:lnTo>
                  <a:pt x="5659622" y="10445"/>
                </a:lnTo>
                <a:cubicBezTo>
                  <a:pt x="6558388" y="658496"/>
                  <a:pt x="7110000" y="1765698"/>
                  <a:pt x="7233860" y="3057689"/>
                </a:cubicBezTo>
                <a:lnTo>
                  <a:pt x="7250324" y="3406140"/>
                </a:lnTo>
                <a:lnTo>
                  <a:pt x="12192000" y="3406140"/>
                </a:lnTo>
                <a:lnTo>
                  <a:pt x="12192000" y="3451860"/>
                </a:lnTo>
                <a:lnTo>
                  <a:pt x="7252484" y="3451860"/>
                </a:lnTo>
                <a:lnTo>
                  <a:pt x="7260519" y="3621913"/>
                </a:lnTo>
                <a:cubicBezTo>
                  <a:pt x="7260519" y="4971185"/>
                  <a:pt x="6331795" y="5605738"/>
                  <a:pt x="5386171" y="6378742"/>
                </a:cubicBezTo>
                <a:cubicBezTo>
                  <a:pt x="5213968" y="6519512"/>
                  <a:pt x="5043339" y="6657407"/>
                  <a:pt x="4869521" y="6785068"/>
                </a:cubicBezTo>
                <a:lnTo>
                  <a:pt x="4764358" y="6858000"/>
                </a:lnTo>
                <a:lnTo>
                  <a:pt x="2916518" y="6858000"/>
                </a:lnTo>
                <a:lnTo>
                  <a:pt x="95778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15F9A324-404E-4C5D-AFF0-C5D0D84182B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5157378" y="-1"/>
            <a:ext cx="2535264" cy="6858001"/>
          </a:xfrm>
          <a:custGeom>
            <a:avLst/>
            <a:gdLst>
              <a:gd name="connsiteX0" fmla="*/ 1218585 w 2535264"/>
              <a:gd name="connsiteY0" fmla="*/ 0 h 6858001"/>
              <a:gd name="connsiteX1" fmla="*/ 1236561 w 2535264"/>
              <a:gd name="connsiteY1" fmla="*/ 0 h 6858001"/>
              <a:gd name="connsiteX2" fmla="*/ 1264452 w 2535264"/>
              <a:gd name="connsiteY2" fmla="*/ 24550 h 6858001"/>
              <a:gd name="connsiteX3" fmla="*/ 2528121 w 2535264"/>
              <a:gd name="connsiteY3" fmla="*/ 3710502 h 6858001"/>
              <a:gd name="connsiteX4" fmla="*/ 492890 w 2535264"/>
              <a:gd name="connsiteY4" fmla="*/ 6507511 h 6858001"/>
              <a:gd name="connsiteX5" fmla="*/ 221418 w 2535264"/>
              <a:gd name="connsiteY5" fmla="*/ 6713387 h 6858001"/>
              <a:gd name="connsiteX6" fmla="*/ 20100 w 2535264"/>
              <a:gd name="connsiteY6" fmla="*/ 6858001 h 6858001"/>
              <a:gd name="connsiteX7" fmla="*/ 0 w 2535264"/>
              <a:gd name="connsiteY7" fmla="*/ 6858001 h 6858001"/>
              <a:gd name="connsiteX8" fmla="*/ 202488 w 2535264"/>
              <a:gd name="connsiteY8" fmla="*/ 6712547 h 6858001"/>
              <a:gd name="connsiteX9" fmla="*/ 473961 w 2535264"/>
              <a:gd name="connsiteY9" fmla="*/ 6506670 h 6858001"/>
              <a:gd name="connsiteX10" fmla="*/ 2509192 w 2535264"/>
              <a:gd name="connsiteY10" fmla="*/ 3709662 h 6858001"/>
              <a:gd name="connsiteX11" fmla="*/ 1245521 w 2535264"/>
              <a:gd name="connsiteY11" fmla="*/ 23708 h 68580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5264" h="6858001">
                <a:moveTo>
                  <a:pt x="1218585" y="0"/>
                </a:moveTo>
                <a:lnTo>
                  <a:pt x="1236561" y="0"/>
                </a:lnTo>
                <a:lnTo>
                  <a:pt x="1264452" y="24550"/>
                </a:lnTo>
                <a:cubicBezTo>
                  <a:pt x="2149109" y="863108"/>
                  <a:pt x="2598329" y="2210814"/>
                  <a:pt x="2528121" y="3710502"/>
                </a:cubicBezTo>
                <a:cubicBezTo>
                  <a:pt x="2462100" y="5120751"/>
                  <a:pt x="1489450" y="5742158"/>
                  <a:pt x="492890" y="6507511"/>
                </a:cubicBezTo>
                <a:cubicBezTo>
                  <a:pt x="402151" y="6577199"/>
                  <a:pt x="311847" y="6646154"/>
                  <a:pt x="221418" y="6713387"/>
                </a:cubicBezTo>
                <a:lnTo>
                  <a:pt x="20100" y="6858001"/>
                </a:lnTo>
                <a:lnTo>
                  <a:pt x="0" y="6858001"/>
                </a:lnTo>
                <a:lnTo>
                  <a:pt x="202488" y="6712547"/>
                </a:lnTo>
                <a:cubicBezTo>
                  <a:pt x="292917" y="6645314"/>
                  <a:pt x="383222" y="6576359"/>
                  <a:pt x="473961" y="6506670"/>
                </a:cubicBezTo>
                <a:cubicBezTo>
                  <a:pt x="1470520" y="5741317"/>
                  <a:pt x="2443170" y="5119911"/>
                  <a:pt x="2509192" y="3709662"/>
                </a:cubicBezTo>
                <a:cubicBezTo>
                  <a:pt x="2579400" y="2209973"/>
                  <a:pt x="2130178" y="862268"/>
                  <a:pt x="1245521" y="23708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D2DB011-C577-D495-A24C-1647C04F4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58015" y="2063316"/>
            <a:ext cx="4962266" cy="1639888"/>
          </a:xfrm>
        </p:spPr>
        <p:txBody>
          <a:bodyPr anchor="b">
            <a:normAutofit fontScale="90000"/>
          </a:bodyPr>
          <a:lstStyle/>
          <a:p>
            <a:r>
              <a:rPr lang="en-US" dirty="0"/>
              <a:t>Dunedin North</a:t>
            </a:r>
            <a:br>
              <a:rPr lang="en-US" dirty="0"/>
            </a:br>
            <a:r>
              <a:rPr lang="en-US" dirty="0"/>
              <a:t>two worshipping churches + one former</a:t>
            </a:r>
            <a:br>
              <a:rPr lang="en-US" dirty="0"/>
            </a:br>
            <a:endParaRPr lang="en-US" dirty="0"/>
          </a:p>
        </p:txBody>
      </p:sp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74E544AB-830E-5D1A-F209-1039452F1DF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58015" y="3802058"/>
            <a:ext cx="5269545" cy="1955204"/>
          </a:xfrm>
        </p:spPr>
        <p:txBody>
          <a:bodyPr>
            <a:normAutofit/>
          </a:bodyPr>
          <a:lstStyle/>
          <a:p>
            <a:r>
              <a:rPr lang="en-US" dirty="0"/>
              <a:t>All Saints’ 19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  <a:p>
            <a:r>
              <a:rPr lang="en-US" dirty="0"/>
              <a:t>St Martin’s 20</a:t>
            </a:r>
            <a:r>
              <a:rPr lang="en-US" baseline="30000" dirty="0"/>
              <a:t>th</a:t>
            </a:r>
            <a:r>
              <a:rPr lang="en-US" dirty="0"/>
              <a:t> century</a:t>
            </a:r>
          </a:p>
          <a:p>
            <a:r>
              <a:rPr lang="en-US" dirty="0"/>
              <a:t>St Thomas’s 20</a:t>
            </a:r>
            <a:r>
              <a:rPr lang="en-US" baseline="30000" dirty="0"/>
              <a:t>th</a:t>
            </a:r>
            <a:r>
              <a:rPr lang="en-US" dirty="0"/>
              <a:t> century (</a:t>
            </a:r>
            <a:r>
              <a:rPr lang="en-US" dirty="0" err="1"/>
              <a:t>secularised</a:t>
            </a:r>
            <a:r>
              <a:rPr lang="en-US" dirty="0"/>
              <a:t>)</a:t>
            </a:r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1364586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A map of a city&#10;&#10;Description automatically generated">
            <a:extLst>
              <a:ext uri="{FF2B5EF4-FFF2-40B4-BE49-F238E27FC236}">
                <a16:creationId xmlns:a16="http://schemas.microsoft.com/office/drawing/2014/main" id="{0DE58107-6B1F-50DC-C076-2D0EFEF15F1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1423" r="-1" b="7620"/>
          <a:stretch/>
        </p:blipFill>
        <p:spPr>
          <a:xfrm>
            <a:off x="1524" y="10"/>
            <a:ext cx="12188952" cy="6857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14543B09-440D-4F57-BCB0-A4FCC922D80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930584" y="1948070"/>
            <a:ext cx="5261264" cy="4909930"/>
          </a:xfrm>
          <a:custGeom>
            <a:avLst/>
            <a:gdLst>
              <a:gd name="connsiteX0" fmla="*/ 2739575 w 5261264"/>
              <a:gd name="connsiteY0" fmla="*/ 1369 h 4909930"/>
              <a:gd name="connsiteX1" fmla="*/ 3931992 w 5261264"/>
              <a:gd name="connsiteY1" fmla="*/ 357115 h 4909930"/>
              <a:gd name="connsiteX2" fmla="*/ 5228644 w 5261264"/>
              <a:gd name="connsiteY2" fmla="*/ 1704869 h 4909930"/>
              <a:gd name="connsiteX3" fmla="*/ 5261264 w 5261264"/>
              <a:gd name="connsiteY3" fmla="*/ 1769901 h 4909930"/>
              <a:gd name="connsiteX4" fmla="*/ 5261264 w 5261264"/>
              <a:gd name="connsiteY4" fmla="*/ 4640262 h 4909930"/>
              <a:gd name="connsiteX5" fmla="*/ 5239287 w 5261264"/>
              <a:gd name="connsiteY5" fmla="*/ 4674079 h 4909930"/>
              <a:gd name="connsiteX6" fmla="*/ 5039558 w 5261264"/>
              <a:gd name="connsiteY6" fmla="*/ 4893028 h 4909930"/>
              <a:gd name="connsiteX7" fmla="*/ 5018342 w 5261264"/>
              <a:gd name="connsiteY7" fmla="*/ 4909930 h 4909930"/>
              <a:gd name="connsiteX8" fmla="*/ 962510 w 5261264"/>
              <a:gd name="connsiteY8" fmla="*/ 4909930 h 4909930"/>
              <a:gd name="connsiteX9" fmla="*/ 821338 w 5261264"/>
              <a:gd name="connsiteY9" fmla="*/ 4707517 h 4909930"/>
              <a:gd name="connsiteX10" fmla="*/ 448558 w 5261264"/>
              <a:gd name="connsiteY10" fmla="*/ 3922606 h 4909930"/>
              <a:gd name="connsiteX11" fmla="*/ 221727 w 5261264"/>
              <a:gd name="connsiteY11" fmla="*/ 1588926 h 4909930"/>
              <a:gd name="connsiteX12" fmla="*/ 2739575 w 5261264"/>
              <a:gd name="connsiteY12" fmla="*/ 1369 h 490993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261264" h="4909930">
                <a:moveTo>
                  <a:pt x="2739575" y="1369"/>
                </a:moveTo>
                <a:cubicBezTo>
                  <a:pt x="3132207" y="14841"/>
                  <a:pt x="3535383" y="128133"/>
                  <a:pt x="3931992" y="357115"/>
                </a:cubicBezTo>
                <a:cubicBezTo>
                  <a:pt x="4474996" y="670619"/>
                  <a:pt x="4925124" y="1151857"/>
                  <a:pt x="5228644" y="1704869"/>
                </a:cubicBezTo>
                <a:lnTo>
                  <a:pt x="5261264" y="1769901"/>
                </a:lnTo>
                <a:lnTo>
                  <a:pt x="5261264" y="4640262"/>
                </a:lnTo>
                <a:lnTo>
                  <a:pt x="5239287" y="4674079"/>
                </a:lnTo>
                <a:cubicBezTo>
                  <a:pt x="5177453" y="4758643"/>
                  <a:pt x="5110673" y="4830413"/>
                  <a:pt x="5039558" y="4893028"/>
                </a:cubicBezTo>
                <a:lnTo>
                  <a:pt x="5018342" y="4909930"/>
                </a:lnTo>
                <a:lnTo>
                  <a:pt x="962510" y="4909930"/>
                </a:lnTo>
                <a:lnTo>
                  <a:pt x="821338" y="4707517"/>
                </a:lnTo>
                <a:cubicBezTo>
                  <a:pt x="672683" y="4465717"/>
                  <a:pt x="560617" y="4198197"/>
                  <a:pt x="448558" y="3922606"/>
                </a:cubicBezTo>
                <a:cubicBezTo>
                  <a:pt x="120358" y="3115488"/>
                  <a:pt x="-245146" y="2397572"/>
                  <a:pt x="221727" y="1588926"/>
                </a:cubicBezTo>
                <a:cubicBezTo>
                  <a:pt x="801679" y="584418"/>
                  <a:pt x="1736188" y="-33060"/>
                  <a:pt x="2739575" y="1369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0EE80047-1219-42E8-86D3-94F51205039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743449" y="1789042"/>
            <a:ext cx="5448246" cy="5068957"/>
          </a:xfrm>
          <a:custGeom>
            <a:avLst/>
            <a:gdLst>
              <a:gd name="connsiteX0" fmla="*/ 2885375 w 5448246"/>
              <a:gd name="connsiteY0" fmla="*/ 1442 h 5156012"/>
              <a:gd name="connsiteX1" fmla="*/ 4141251 w 5448246"/>
              <a:gd name="connsiteY1" fmla="*/ 376120 h 5156012"/>
              <a:gd name="connsiteX2" fmla="*/ 5315487 w 5448246"/>
              <a:gd name="connsiteY2" fmla="*/ 1482940 h 5156012"/>
              <a:gd name="connsiteX3" fmla="*/ 5448246 w 5448246"/>
              <a:gd name="connsiteY3" fmla="*/ 1697243 h 5156012"/>
              <a:gd name="connsiteX4" fmla="*/ 5448246 w 5448246"/>
              <a:gd name="connsiteY4" fmla="*/ 5009611 h 5156012"/>
              <a:gd name="connsiteX5" fmla="*/ 5416607 w 5448246"/>
              <a:gd name="connsiteY5" fmla="*/ 5046802 h 5156012"/>
              <a:gd name="connsiteX6" fmla="*/ 5344828 w 5448246"/>
              <a:gd name="connsiteY6" fmla="*/ 5119639 h 5156012"/>
              <a:gd name="connsiteX7" fmla="*/ 5300719 w 5448246"/>
              <a:gd name="connsiteY7" fmla="*/ 5156012 h 5156012"/>
              <a:gd name="connsiteX8" fmla="*/ 1002287 w 5448246"/>
              <a:gd name="connsiteY8" fmla="*/ 5156012 h 5156012"/>
              <a:gd name="connsiteX9" fmla="*/ 896888 w 5448246"/>
              <a:gd name="connsiteY9" fmla="*/ 5008616 h 5156012"/>
              <a:gd name="connsiteX10" fmla="*/ 472429 w 5448246"/>
              <a:gd name="connsiteY10" fmla="*/ 4131367 h 5156012"/>
              <a:gd name="connsiteX11" fmla="*/ 233526 w 5448246"/>
              <a:gd name="connsiteY11" fmla="*/ 1673489 h 5156012"/>
              <a:gd name="connsiteX12" fmla="*/ 2885375 w 5448246"/>
              <a:gd name="connsiteY12" fmla="*/ 1442 h 51560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5448246" h="5156012">
                <a:moveTo>
                  <a:pt x="2885375" y="1442"/>
                </a:moveTo>
                <a:cubicBezTo>
                  <a:pt x="3298901" y="15631"/>
                  <a:pt x="3723535" y="134952"/>
                  <a:pt x="4141251" y="376120"/>
                </a:cubicBezTo>
                <a:cubicBezTo>
                  <a:pt x="4608110" y="645661"/>
                  <a:pt x="5009784" y="1032928"/>
                  <a:pt x="5315487" y="1482940"/>
                </a:cubicBezTo>
                <a:lnTo>
                  <a:pt x="5448246" y="1697243"/>
                </a:lnTo>
                <a:lnTo>
                  <a:pt x="5448246" y="5009611"/>
                </a:lnTo>
                <a:lnTo>
                  <a:pt x="5416607" y="5046802"/>
                </a:lnTo>
                <a:cubicBezTo>
                  <a:pt x="5393215" y="5072317"/>
                  <a:pt x="5369282" y="5096549"/>
                  <a:pt x="5344828" y="5119639"/>
                </a:cubicBezTo>
                <a:lnTo>
                  <a:pt x="5300719" y="5156012"/>
                </a:lnTo>
                <a:lnTo>
                  <a:pt x="1002287" y="5156012"/>
                </a:lnTo>
                <a:lnTo>
                  <a:pt x="896888" y="5008616"/>
                </a:lnTo>
                <a:cubicBezTo>
                  <a:pt x="724221" y="4740911"/>
                  <a:pt x="598320" y="4440975"/>
                  <a:pt x="472429" y="4131367"/>
                </a:cubicBezTo>
                <a:cubicBezTo>
                  <a:pt x="126764" y="3281294"/>
                  <a:pt x="-258192" y="2525170"/>
                  <a:pt x="233526" y="1673489"/>
                </a:cubicBezTo>
                <a:cubicBezTo>
                  <a:pt x="844344" y="615522"/>
                  <a:pt x="1828586" y="-34819"/>
                  <a:pt x="2885375" y="1442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E83B29B1-18A6-4A7A-A498-90E52166799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60959" y="2256518"/>
            <a:ext cx="4930889" cy="4601483"/>
          </a:xfrm>
          <a:custGeom>
            <a:avLst/>
            <a:gdLst>
              <a:gd name="connsiteX0" fmla="*/ 2486925 w 4930889"/>
              <a:gd name="connsiteY0" fmla="*/ 1243 h 4601483"/>
              <a:gd name="connsiteX1" fmla="*/ 3569374 w 4930889"/>
              <a:gd name="connsiteY1" fmla="*/ 324181 h 4601483"/>
              <a:gd name="connsiteX2" fmla="*/ 4856238 w 4930889"/>
              <a:gd name="connsiteY2" fmla="*/ 1766524 h 4601483"/>
              <a:gd name="connsiteX3" fmla="*/ 4930889 w 4930889"/>
              <a:gd name="connsiteY3" fmla="*/ 1950930 h 4601483"/>
              <a:gd name="connsiteX4" fmla="*/ 4930888 w 4930889"/>
              <a:gd name="connsiteY4" fmla="*/ 3928933 h 4601483"/>
              <a:gd name="connsiteX5" fmla="*/ 4836868 w 4930889"/>
              <a:gd name="connsiteY5" fmla="*/ 4118750 h 4601483"/>
              <a:gd name="connsiteX6" fmla="*/ 4475082 w 4930889"/>
              <a:gd name="connsiteY6" fmla="*/ 4521220 h 4601483"/>
              <a:gd name="connsiteX7" fmla="*/ 4350095 w 4930889"/>
              <a:gd name="connsiteY7" fmla="*/ 4601483 h 4601483"/>
              <a:gd name="connsiteX8" fmla="*/ 997316 w 4930889"/>
              <a:gd name="connsiteY8" fmla="*/ 4601483 h 4601483"/>
              <a:gd name="connsiteX9" fmla="*/ 892840 w 4930889"/>
              <a:gd name="connsiteY9" fmla="*/ 4484501 h 4601483"/>
              <a:gd name="connsiteX10" fmla="*/ 407191 w 4930889"/>
              <a:gd name="connsiteY10" fmla="*/ 3560852 h 4601483"/>
              <a:gd name="connsiteX11" fmla="*/ 201279 w 4930889"/>
              <a:gd name="connsiteY11" fmla="*/ 1442391 h 4601483"/>
              <a:gd name="connsiteX12" fmla="*/ 2486925 w 4930889"/>
              <a:gd name="connsiteY12" fmla="*/ 1243 h 4601483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4930889" h="4601483">
                <a:moveTo>
                  <a:pt x="2486925" y="1243"/>
                </a:moveTo>
                <a:cubicBezTo>
                  <a:pt x="2843347" y="13472"/>
                  <a:pt x="3209341" y="116316"/>
                  <a:pt x="3569374" y="324181"/>
                </a:cubicBezTo>
                <a:cubicBezTo>
                  <a:pt x="4132718" y="649428"/>
                  <a:pt x="4585943" y="1173553"/>
                  <a:pt x="4856238" y="1766524"/>
                </a:cubicBezTo>
                <a:lnTo>
                  <a:pt x="4930889" y="1950930"/>
                </a:lnTo>
                <a:lnTo>
                  <a:pt x="4930888" y="3928933"/>
                </a:lnTo>
                <a:lnTo>
                  <a:pt x="4836868" y="4118750"/>
                </a:lnTo>
                <a:cubicBezTo>
                  <a:pt x="4733861" y="4297163"/>
                  <a:pt x="4611785" y="4422507"/>
                  <a:pt x="4475082" y="4521220"/>
                </a:cubicBezTo>
                <a:lnTo>
                  <a:pt x="4350095" y="4601483"/>
                </a:lnTo>
                <a:lnTo>
                  <a:pt x="997316" y="4601483"/>
                </a:lnTo>
                <a:lnTo>
                  <a:pt x="892840" y="4484501"/>
                </a:lnTo>
                <a:cubicBezTo>
                  <a:pt x="678469" y="4214961"/>
                  <a:pt x="542824" y="3894419"/>
                  <a:pt x="407191" y="3560852"/>
                </a:cubicBezTo>
                <a:cubicBezTo>
                  <a:pt x="109259" y="2828169"/>
                  <a:pt x="-222537" y="2176461"/>
                  <a:pt x="201279" y="1442391"/>
                </a:cubicBezTo>
                <a:cubicBezTo>
                  <a:pt x="727747" y="530521"/>
                  <a:pt x="1576073" y="-30011"/>
                  <a:pt x="2486925" y="1243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 w="158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8A4FD8A-E3D1-B312-CB55-A558A2113A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96864" y="3075154"/>
            <a:ext cx="3848430" cy="218639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500" dirty="0">
                <a:solidFill>
                  <a:schemeClr val="bg1"/>
                </a:solidFill>
              </a:rPr>
              <a:t>All Saints’ &amp; North Road (St Martin’s)</a:t>
            </a:r>
          </a:p>
        </p:txBody>
      </p:sp>
    </p:spTree>
    <p:extLst>
      <p:ext uri="{BB962C8B-B14F-4D97-AF65-F5344CB8AC3E}">
        <p14:creationId xmlns:p14="http://schemas.microsoft.com/office/powerpoint/2010/main" val="290206412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A herd of sheep grazing in a field&#10;&#10;Description automatically generated">
            <a:extLst>
              <a:ext uri="{FF2B5EF4-FFF2-40B4-BE49-F238E27FC236}">
                <a16:creationId xmlns:a16="http://schemas.microsoft.com/office/drawing/2014/main" id="{CE987526-3D52-DC0C-DA6A-30D1E51C72D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6024" r="-1" b="-1"/>
          <a:stretch/>
        </p:blipFill>
        <p:spPr>
          <a:xfrm>
            <a:off x="20" y="10"/>
            <a:ext cx="12188932" cy="6857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2621C38-FE94-4B56-ABB1-36B5A4B6A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30222" y="1469365"/>
            <a:ext cx="3864334" cy="4678625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C0AF70D-52CB-46E1-BF84-B75905683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37512" y="1610141"/>
            <a:ext cx="3681452" cy="4389122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EE0B2B1-B908-4F09-B881-BA114A73D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52398" y="1729211"/>
            <a:ext cx="3260032" cy="4143027"/>
          </a:xfrm>
          <a:custGeom>
            <a:avLst/>
            <a:gdLst>
              <a:gd name="connsiteX0" fmla="*/ 1151661 w 2246489"/>
              <a:gd name="connsiteY0" fmla="*/ 1443 h 2351005"/>
              <a:gd name="connsiteX1" fmla="*/ 1402443 w 2246489"/>
              <a:gd name="connsiteY1" fmla="*/ 30814 h 2351005"/>
              <a:gd name="connsiteX2" fmla="*/ 1732265 w 2246489"/>
              <a:gd name="connsiteY2" fmla="*/ 217920 h 2351005"/>
              <a:gd name="connsiteX3" fmla="*/ 1993051 w 2246489"/>
              <a:gd name="connsiteY3" fmla="*/ 635816 h 2351005"/>
              <a:gd name="connsiteX4" fmla="*/ 2041004 w 2246489"/>
              <a:gd name="connsiteY4" fmla="*/ 725913 h 2351005"/>
              <a:gd name="connsiteX5" fmla="*/ 2235234 w 2246489"/>
              <a:gd name="connsiteY5" fmla="*/ 1428254 h 2351005"/>
              <a:gd name="connsiteX6" fmla="*/ 1560212 w 2246489"/>
              <a:gd name="connsiteY6" fmla="*/ 2176460 h 2351005"/>
              <a:gd name="connsiteX7" fmla="*/ 1411529 w 2246489"/>
              <a:gd name="connsiteY7" fmla="*/ 2241605 h 2351005"/>
              <a:gd name="connsiteX8" fmla="*/ 963078 w 2246489"/>
              <a:gd name="connsiteY8" fmla="*/ 2341734 h 2351005"/>
              <a:gd name="connsiteX9" fmla="*/ 537304 w 2246489"/>
              <a:gd name="connsiteY9" fmla="*/ 2148767 h 2351005"/>
              <a:gd name="connsiteX10" fmla="*/ 210472 w 2246489"/>
              <a:gd name="connsiteY10" fmla="*/ 1777713 h 2351005"/>
              <a:gd name="connsiteX11" fmla="*/ 26459 w 2246489"/>
              <a:gd name="connsiteY11" fmla="*/ 1296106 h 2351005"/>
              <a:gd name="connsiteX12" fmla="*/ 21889 w 2246489"/>
              <a:gd name="connsiteY12" fmla="*/ 792504 h 2351005"/>
              <a:gd name="connsiteX13" fmla="*/ 190903 w 2246489"/>
              <a:gd name="connsiteY13" fmla="*/ 393892 h 2351005"/>
              <a:gd name="connsiteX14" fmla="*/ 491313 w 2246489"/>
              <a:gd name="connsiteY14" fmla="*/ 136852 h 2351005"/>
              <a:gd name="connsiteX15" fmla="*/ 1151661 w 2246489"/>
              <a:gd name="connsiteY15" fmla="*/ 1443 h 235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46489" h="2351005">
                <a:moveTo>
                  <a:pt x="1151661" y="1443"/>
                </a:moveTo>
                <a:cubicBezTo>
                  <a:pt x="1233631" y="4917"/>
                  <a:pt x="1317535" y="14671"/>
                  <a:pt x="1402443" y="30814"/>
                </a:cubicBezTo>
                <a:cubicBezTo>
                  <a:pt x="1537948" y="56577"/>
                  <a:pt x="1639656" y="114298"/>
                  <a:pt x="1732265" y="217920"/>
                </a:cubicBezTo>
                <a:cubicBezTo>
                  <a:pt x="1829139" y="326311"/>
                  <a:pt x="1908765" y="476638"/>
                  <a:pt x="1993051" y="635816"/>
                </a:cubicBezTo>
                <a:cubicBezTo>
                  <a:pt x="2008576" y="665180"/>
                  <a:pt x="2024662" y="695523"/>
                  <a:pt x="2041004" y="725913"/>
                </a:cubicBezTo>
                <a:cubicBezTo>
                  <a:pt x="2187254" y="997942"/>
                  <a:pt x="2279812" y="1193790"/>
                  <a:pt x="2235234" y="1428254"/>
                </a:cubicBezTo>
                <a:cubicBezTo>
                  <a:pt x="2167312" y="1785504"/>
                  <a:pt x="1965442" y="2009279"/>
                  <a:pt x="1560212" y="2176460"/>
                </a:cubicBezTo>
                <a:cubicBezTo>
                  <a:pt x="1507174" y="2198335"/>
                  <a:pt x="1458538" y="2220330"/>
                  <a:pt x="1411529" y="2241605"/>
                </a:cubicBezTo>
                <a:cubicBezTo>
                  <a:pt x="1216626" y="2329770"/>
                  <a:pt x="1116176" y="2370842"/>
                  <a:pt x="963078" y="2341734"/>
                </a:cubicBezTo>
                <a:cubicBezTo>
                  <a:pt x="811062" y="2312832"/>
                  <a:pt x="667816" y="2247882"/>
                  <a:pt x="537304" y="2148767"/>
                </a:cubicBezTo>
                <a:cubicBezTo>
                  <a:pt x="409636" y="2051788"/>
                  <a:pt x="299638" y="1926926"/>
                  <a:pt x="210472" y="1777713"/>
                </a:cubicBezTo>
                <a:cubicBezTo>
                  <a:pt x="122796" y="1631044"/>
                  <a:pt x="59147" y="1464537"/>
                  <a:pt x="26459" y="1296106"/>
                </a:cubicBezTo>
                <a:cubicBezTo>
                  <a:pt x="-7227" y="1123116"/>
                  <a:pt x="-8744" y="953623"/>
                  <a:pt x="21889" y="792504"/>
                </a:cubicBezTo>
                <a:cubicBezTo>
                  <a:pt x="50778" y="640558"/>
                  <a:pt x="107667" y="506474"/>
                  <a:pt x="190903" y="393892"/>
                </a:cubicBezTo>
                <a:cubicBezTo>
                  <a:pt x="268956" y="288393"/>
                  <a:pt x="370042" y="201917"/>
                  <a:pt x="491313" y="136852"/>
                </a:cubicBezTo>
                <a:cubicBezTo>
                  <a:pt x="677259" y="37131"/>
                  <a:pt x="905753" y="-8977"/>
                  <a:pt x="1151661" y="1443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F787EBD-B266-ECF8-8A61-A181C253C6F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960263" y="2428063"/>
            <a:ext cx="3691581" cy="218639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chemeClr val="bg1"/>
                </a:solidFill>
              </a:rPr>
              <a:t>Ninety nine</a:t>
            </a:r>
          </a:p>
        </p:txBody>
      </p:sp>
    </p:spTree>
    <p:extLst>
      <p:ext uri="{BB962C8B-B14F-4D97-AF65-F5344CB8AC3E}">
        <p14:creationId xmlns:p14="http://schemas.microsoft.com/office/powerpoint/2010/main" val="239173870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6" name="Rectangle 35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BC0385E9-02B2-4941-889A-EAD43F5BB0A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736139" y="0"/>
            <a:ext cx="5455860" cy="6858000"/>
          </a:xfrm>
          <a:custGeom>
            <a:avLst/>
            <a:gdLst>
              <a:gd name="connsiteX0" fmla="*/ 3832837 w 5455860"/>
              <a:gd name="connsiteY0" fmla="*/ 0 h 6858000"/>
              <a:gd name="connsiteX1" fmla="*/ 2739604 w 5455860"/>
              <a:gd name="connsiteY1" fmla="*/ 0 h 6858000"/>
              <a:gd name="connsiteX2" fmla="*/ 1959438 w 5455860"/>
              <a:gd name="connsiteY2" fmla="*/ 0 h 6858000"/>
              <a:gd name="connsiteX3" fmla="*/ 1895061 w 5455860"/>
              <a:gd name="connsiteY3" fmla="*/ 0 h 6858000"/>
              <a:gd name="connsiteX4" fmla="*/ 249909 w 5455860"/>
              <a:gd name="connsiteY4" fmla="*/ 0 h 6858000"/>
              <a:gd name="connsiteX5" fmla="*/ 0 w 5455860"/>
              <a:gd name="connsiteY5" fmla="*/ 0 h 6858000"/>
              <a:gd name="connsiteX6" fmla="*/ 0 w 5455860"/>
              <a:gd name="connsiteY6" fmla="*/ 6858000 h 6858000"/>
              <a:gd name="connsiteX7" fmla="*/ 249909 w 5455860"/>
              <a:gd name="connsiteY7" fmla="*/ 6858000 h 6858000"/>
              <a:gd name="connsiteX8" fmla="*/ 1895061 w 5455860"/>
              <a:gd name="connsiteY8" fmla="*/ 6858000 h 6858000"/>
              <a:gd name="connsiteX9" fmla="*/ 1959438 w 5455860"/>
              <a:gd name="connsiteY9" fmla="*/ 6858000 h 6858000"/>
              <a:gd name="connsiteX10" fmla="*/ 2739604 w 5455860"/>
              <a:gd name="connsiteY10" fmla="*/ 6858000 h 6858000"/>
              <a:gd name="connsiteX11" fmla="*/ 2953106 w 5455860"/>
              <a:gd name="connsiteY11" fmla="*/ 6858000 h 6858000"/>
              <a:gd name="connsiteX12" fmla="*/ 3064862 w 5455860"/>
              <a:gd name="connsiteY12" fmla="*/ 6780599 h 6858000"/>
              <a:gd name="connsiteX13" fmla="*/ 3581510 w 5455860"/>
              <a:gd name="connsiteY13" fmla="*/ 6374814 h 6858000"/>
              <a:gd name="connsiteX14" fmla="*/ 5455860 w 5455860"/>
              <a:gd name="connsiteY14" fmla="*/ 3621656 h 6858000"/>
              <a:gd name="connsiteX15" fmla="*/ 3854961 w 5455860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5455860" h="6858000">
                <a:moveTo>
                  <a:pt x="3832837" y="0"/>
                </a:moveTo>
                <a:lnTo>
                  <a:pt x="2739604" y="0"/>
                </a:lnTo>
                <a:lnTo>
                  <a:pt x="1959438" y="0"/>
                </a:lnTo>
                <a:lnTo>
                  <a:pt x="1895061" y="0"/>
                </a:lnTo>
                <a:lnTo>
                  <a:pt x="249909" y="0"/>
                </a:lnTo>
                <a:lnTo>
                  <a:pt x="0" y="0"/>
                </a:lnTo>
                <a:lnTo>
                  <a:pt x="0" y="6858000"/>
                </a:lnTo>
                <a:lnTo>
                  <a:pt x="249909" y="6858000"/>
                </a:lnTo>
                <a:lnTo>
                  <a:pt x="1895061" y="6858000"/>
                </a:lnTo>
                <a:lnTo>
                  <a:pt x="1959438" y="6858000"/>
                </a:lnTo>
                <a:lnTo>
                  <a:pt x="2739604" y="6858000"/>
                </a:lnTo>
                <a:lnTo>
                  <a:pt x="2953106" y="6858000"/>
                </a:lnTo>
                <a:lnTo>
                  <a:pt x="3064862" y="6780599"/>
                </a:lnTo>
                <a:cubicBezTo>
                  <a:pt x="3238680" y="6653108"/>
                  <a:pt x="3409307" y="6515397"/>
                  <a:pt x="3581510" y="6374814"/>
                </a:cubicBezTo>
                <a:cubicBezTo>
                  <a:pt x="4527135" y="5602839"/>
                  <a:pt x="5455860" y="4969131"/>
                  <a:pt x="5455860" y="3621656"/>
                </a:cubicBezTo>
                <a:cubicBezTo>
                  <a:pt x="5455860" y="2093192"/>
                  <a:pt x="4882124" y="754641"/>
                  <a:pt x="3854961" y="14997"/>
                </a:cubicBezTo>
                <a:close/>
              </a:path>
            </a:pathLst>
          </a:custGeom>
          <a:solidFill>
            <a:schemeClr val="bg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40" name="Freeform: Shape 39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255864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42" name="Freeform: Shape 41">
            <a:extLst>
              <a:ext uri="{FF2B5EF4-FFF2-40B4-BE49-F238E27FC236}">
                <a16:creationId xmlns:a16="http://schemas.microsoft.com/office/drawing/2014/main" id="{55C54A75-E44A-4147-B9D0-FF46CFD3161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469160" y="0"/>
            <a:ext cx="2536434" cy="6858000"/>
          </a:xfrm>
          <a:custGeom>
            <a:avLst/>
            <a:gdLst>
              <a:gd name="connsiteX0" fmla="*/ 879731 w 2536434"/>
              <a:gd name="connsiteY0" fmla="*/ 0 h 6858000"/>
              <a:gd name="connsiteX1" fmla="*/ 913411 w 2536434"/>
              <a:gd name="connsiteY1" fmla="*/ 0 h 6858000"/>
              <a:gd name="connsiteX2" fmla="*/ 935535 w 2536434"/>
              <a:gd name="connsiteY2" fmla="*/ 14997 h 6858000"/>
              <a:gd name="connsiteX3" fmla="*/ 2536434 w 2536434"/>
              <a:gd name="connsiteY3" fmla="*/ 3621656 h 6858000"/>
              <a:gd name="connsiteX4" fmla="*/ 662084 w 2536434"/>
              <a:gd name="connsiteY4" fmla="*/ 6374814 h 6858000"/>
              <a:gd name="connsiteX5" fmla="*/ 145436 w 2536434"/>
              <a:gd name="connsiteY5" fmla="*/ 6780599 h 6858000"/>
              <a:gd name="connsiteX6" fmla="*/ 33680 w 2536434"/>
              <a:gd name="connsiteY6" fmla="*/ 6858000 h 6858000"/>
              <a:gd name="connsiteX7" fmla="*/ 0 w 2536434"/>
              <a:gd name="connsiteY7" fmla="*/ 6858000 h 6858000"/>
              <a:gd name="connsiteX8" fmla="*/ 111756 w 2536434"/>
              <a:gd name="connsiteY8" fmla="*/ 6780599 h 6858000"/>
              <a:gd name="connsiteX9" fmla="*/ 628404 w 2536434"/>
              <a:gd name="connsiteY9" fmla="*/ 6374814 h 6858000"/>
              <a:gd name="connsiteX10" fmla="*/ 2502754 w 2536434"/>
              <a:gd name="connsiteY10" fmla="*/ 3621656 h 6858000"/>
              <a:gd name="connsiteX11" fmla="*/ 901855 w 2536434"/>
              <a:gd name="connsiteY11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7" name="Picture 6" descr="A group of men in a church&#10;&#10;Description automatically generated">
            <a:extLst>
              <a:ext uri="{FF2B5EF4-FFF2-40B4-BE49-F238E27FC236}">
                <a16:creationId xmlns:a16="http://schemas.microsoft.com/office/drawing/2014/main" id="{EF18CE1F-3B35-FC94-2D2E-230E6797CB57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19080" r="-1" b="12433"/>
          <a:stretch/>
        </p:blipFill>
        <p:spPr>
          <a:xfrm>
            <a:off x="-226295" y="6418"/>
            <a:ext cx="7028875" cy="3213223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44DC68C1-2B1C-5884-E90C-7A959DCF9F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587615" y="1045596"/>
            <a:ext cx="4148511" cy="2045334"/>
          </a:xfrm>
        </p:spPr>
        <p:txBody>
          <a:bodyPr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/>
              <a:t>St Thomas’s Hall – our burden, or our salvation?</a:t>
            </a:r>
          </a:p>
        </p:txBody>
      </p:sp>
      <p:pic>
        <p:nvPicPr>
          <p:cNvPr id="5" name="Content Placeholder 4" descr="Aerial view of a neighborhood&#10;&#10;Description automatically generated">
            <a:extLst>
              <a:ext uri="{FF2B5EF4-FFF2-40B4-BE49-F238E27FC236}">
                <a16:creationId xmlns:a16="http://schemas.microsoft.com/office/drawing/2014/main" id="{253FF3ED-443E-1402-131D-E7846C5234F6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14681" r="2" b="10596"/>
          <a:stretch/>
        </p:blipFill>
        <p:spPr>
          <a:xfrm>
            <a:off x="-1158" y="3272110"/>
            <a:ext cx="6803738" cy="3533421"/>
          </a:xfrm>
          <a:prstGeom prst="rect">
            <a:avLst/>
          </a:prstGeom>
        </p:spPr>
      </p:pic>
      <p:sp>
        <p:nvSpPr>
          <p:cNvPr id="11" name="Content Placeholder 10">
            <a:extLst>
              <a:ext uri="{FF2B5EF4-FFF2-40B4-BE49-F238E27FC236}">
                <a16:creationId xmlns:a16="http://schemas.microsoft.com/office/drawing/2014/main" id="{416098BF-54A2-3C80-92E2-1E07A130938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684369" y="3220279"/>
            <a:ext cx="3996098" cy="2385392"/>
          </a:xfrm>
        </p:spPr>
        <p:txBody>
          <a:bodyPr>
            <a:normAutofit/>
          </a:bodyPr>
          <a:lstStyle/>
          <a:p>
            <a:r>
              <a:rPr lang="en-US" dirty="0"/>
              <a:t>What is a resilient church </a:t>
            </a:r>
          </a:p>
          <a:p>
            <a:r>
              <a:rPr lang="en-US" dirty="0"/>
              <a:t>in the face of climate    change?</a:t>
            </a:r>
          </a:p>
        </p:txBody>
      </p:sp>
    </p:spTree>
    <p:extLst>
      <p:ext uri="{BB962C8B-B14F-4D97-AF65-F5344CB8AC3E}">
        <p14:creationId xmlns:p14="http://schemas.microsoft.com/office/powerpoint/2010/main" val="2877757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A group of people sitting in a room&#10;&#10;Description automatically generated">
            <a:extLst>
              <a:ext uri="{FF2B5EF4-FFF2-40B4-BE49-F238E27FC236}">
                <a16:creationId xmlns:a16="http://schemas.microsoft.com/office/drawing/2014/main" id="{7A2718B3-54C5-91F1-164E-64EBBDA5335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7346" r="-1" b="7726"/>
          <a:stretch/>
        </p:blipFill>
        <p:spPr>
          <a:xfrm>
            <a:off x="3068" y="218685"/>
            <a:ext cx="12188932" cy="6857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8CC700D5-9809-43F4-89D5-7DBBCB0DCC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857086" y="1519577"/>
            <a:ext cx="4875255" cy="4344028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tx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C7163242-6303-46DC-BAC1-2A204F06132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1006005" y="1664838"/>
            <a:ext cx="4581293" cy="4059095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805C4C40-D70E-4C4F-B228-98A0A613260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21300000" flipH="1">
            <a:off x="747085" y="1272209"/>
            <a:ext cx="5147826" cy="4839241"/>
          </a:xfrm>
          <a:custGeom>
            <a:avLst/>
            <a:gdLst>
              <a:gd name="connsiteX0" fmla="*/ 2180840 w 3810827"/>
              <a:gd name="connsiteY0" fmla="*/ 0 h 3634591"/>
              <a:gd name="connsiteX1" fmla="*/ 2866380 w 3810827"/>
              <a:gd name="connsiteY1" fmla="*/ 145165 h 3634591"/>
              <a:gd name="connsiteX2" fmla="*/ 3366366 w 3810827"/>
              <a:gd name="connsiteY2" fmla="*/ 536835 h 3634591"/>
              <a:gd name="connsiteX3" fmla="*/ 3810827 w 3810827"/>
              <a:gd name="connsiteY3" fmla="*/ 1924156 h 3634591"/>
              <a:gd name="connsiteX4" fmla="*/ 3612844 w 3810827"/>
              <a:gd name="connsiteY4" fmla="*/ 2493111 h 3634591"/>
              <a:gd name="connsiteX5" fmla="*/ 3026664 w 3810827"/>
              <a:gd name="connsiteY5" fmla="*/ 3022891 h 3634591"/>
              <a:gd name="connsiteX6" fmla="*/ 2897783 w 3810827"/>
              <a:gd name="connsiteY6" fmla="*/ 3124233 h 3634591"/>
              <a:gd name="connsiteX7" fmla="*/ 1838765 w 3810827"/>
              <a:gd name="connsiteY7" fmla="*/ 3634591 h 3634591"/>
              <a:gd name="connsiteX8" fmla="*/ 443724 w 3810827"/>
              <a:gd name="connsiteY8" fmla="*/ 2805020 h 3634591"/>
              <a:gd name="connsiteX9" fmla="*/ 295053 w 3810827"/>
              <a:gd name="connsiteY9" fmla="*/ 2592792 h 3634591"/>
              <a:gd name="connsiteX10" fmla="*/ 0 w 3810827"/>
              <a:gd name="connsiteY10" fmla="*/ 1924156 h 3634591"/>
              <a:gd name="connsiteX11" fmla="*/ 178275 w 3810827"/>
              <a:gd name="connsiteY11" fmla="*/ 1204061 h 3634591"/>
              <a:gd name="connsiteX12" fmla="*/ 669921 w 3810827"/>
              <a:gd name="connsiteY12" fmla="*/ 585306 h 3634591"/>
              <a:gd name="connsiteX13" fmla="*/ 1380730 w 3810827"/>
              <a:gd name="connsiteY13" fmla="*/ 156203 h 3634591"/>
              <a:gd name="connsiteX14" fmla="*/ 2180840 w 3810827"/>
              <a:gd name="connsiteY14" fmla="*/ 0 h 363459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</a:cxnLst>
            <a:rect l="l" t="t" r="r" b="b"/>
            <a:pathLst>
              <a:path w="3810827" h="3634591">
                <a:moveTo>
                  <a:pt x="2180840" y="0"/>
                </a:moveTo>
                <a:cubicBezTo>
                  <a:pt x="2431406" y="0"/>
                  <a:pt x="2662018" y="48886"/>
                  <a:pt x="2866380" y="145165"/>
                </a:cubicBezTo>
                <a:cubicBezTo>
                  <a:pt x="3057903" y="235467"/>
                  <a:pt x="3226119" y="367269"/>
                  <a:pt x="3366366" y="536835"/>
                </a:cubicBezTo>
                <a:cubicBezTo>
                  <a:pt x="3652997" y="883519"/>
                  <a:pt x="3810827" y="1376199"/>
                  <a:pt x="3810827" y="1924156"/>
                </a:cubicBezTo>
                <a:cubicBezTo>
                  <a:pt x="3810827" y="2142775"/>
                  <a:pt x="3749739" y="2318234"/>
                  <a:pt x="3612844" y="2493111"/>
                </a:cubicBezTo>
                <a:cubicBezTo>
                  <a:pt x="3469652" y="2676041"/>
                  <a:pt x="3254495" y="2844528"/>
                  <a:pt x="3026664" y="3022891"/>
                </a:cubicBezTo>
                <a:cubicBezTo>
                  <a:pt x="2984630" y="3055759"/>
                  <a:pt x="2941206" y="3089789"/>
                  <a:pt x="2897783" y="3124233"/>
                </a:cubicBezTo>
                <a:cubicBezTo>
                  <a:pt x="2509094" y="3432490"/>
                  <a:pt x="2225408" y="3634591"/>
                  <a:pt x="1838765" y="3634591"/>
                </a:cubicBezTo>
                <a:cubicBezTo>
                  <a:pt x="1249640" y="3634591"/>
                  <a:pt x="832413" y="3386508"/>
                  <a:pt x="443724" y="2805020"/>
                </a:cubicBezTo>
                <a:cubicBezTo>
                  <a:pt x="392859" y="2728910"/>
                  <a:pt x="343138" y="2659690"/>
                  <a:pt x="295053" y="2592792"/>
                </a:cubicBezTo>
                <a:cubicBezTo>
                  <a:pt x="95761" y="2315411"/>
                  <a:pt x="0" y="2171160"/>
                  <a:pt x="0" y="1924156"/>
                </a:cubicBezTo>
                <a:cubicBezTo>
                  <a:pt x="0" y="1678896"/>
                  <a:pt x="60024" y="1436622"/>
                  <a:pt x="178275" y="1204061"/>
                </a:cubicBezTo>
                <a:cubicBezTo>
                  <a:pt x="293990" y="976561"/>
                  <a:pt x="459425" y="768319"/>
                  <a:pt x="669921" y="585306"/>
                </a:cubicBezTo>
                <a:cubicBezTo>
                  <a:pt x="876818" y="405365"/>
                  <a:pt x="1122558" y="256964"/>
                  <a:pt x="1380730" y="156203"/>
                </a:cubicBezTo>
                <a:cubicBezTo>
                  <a:pt x="1645852" y="52539"/>
                  <a:pt x="1915145" y="0"/>
                  <a:pt x="2180840" y="0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348F8953-4051-BE00-A851-44C510223F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72264" y="2584022"/>
            <a:ext cx="3691581" cy="2127316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 algn="ctr">
              <a:lnSpc>
                <a:spcPct val="110000"/>
              </a:lnSpc>
            </a:pPr>
            <a:r>
              <a:rPr lang="en-US" sz="2500" dirty="0">
                <a:solidFill>
                  <a:schemeClr val="bg1"/>
                </a:solidFill>
              </a:rPr>
              <a:t>CIVA Training:</a:t>
            </a:r>
            <a:br>
              <a:rPr lang="en-US" sz="2500" dirty="0">
                <a:solidFill>
                  <a:schemeClr val="bg1"/>
                </a:solidFill>
              </a:rPr>
            </a:br>
            <a:r>
              <a:rPr lang="en-US" sz="2500" dirty="0">
                <a:solidFill>
                  <a:schemeClr val="bg1"/>
                </a:solidFill>
              </a:rPr>
              <a:t>Track and record</a:t>
            </a:r>
            <a:br>
              <a:rPr lang="en-US" sz="2500" dirty="0">
                <a:solidFill>
                  <a:schemeClr val="bg1"/>
                </a:solidFill>
              </a:rPr>
            </a:br>
            <a:r>
              <a:rPr lang="en-US" sz="2500" dirty="0">
                <a:solidFill>
                  <a:schemeClr val="bg1"/>
                </a:solidFill>
              </a:rPr>
              <a:t>parish households</a:t>
            </a:r>
            <a:br>
              <a:rPr lang="en-US" sz="2500" dirty="0">
                <a:solidFill>
                  <a:schemeClr val="bg1"/>
                </a:solidFill>
              </a:rPr>
            </a:br>
            <a:r>
              <a:rPr lang="en-US" sz="2500" dirty="0">
                <a:solidFill>
                  <a:schemeClr val="bg1"/>
                </a:solidFill>
              </a:rPr>
              <a:t>$$, water, health,</a:t>
            </a:r>
            <a:br>
              <a:rPr lang="en-US" sz="2500" dirty="0">
                <a:solidFill>
                  <a:schemeClr val="bg1"/>
                </a:solidFill>
              </a:rPr>
            </a:br>
            <a:r>
              <a:rPr lang="en-US" sz="2500" dirty="0">
                <a:solidFill>
                  <a:schemeClr val="bg1"/>
                </a:solidFill>
              </a:rPr>
              <a:t>power/fuel, food</a:t>
            </a:r>
          </a:p>
        </p:txBody>
      </p:sp>
    </p:spTree>
    <p:extLst>
      <p:ext uri="{BB962C8B-B14F-4D97-AF65-F5344CB8AC3E}">
        <p14:creationId xmlns:p14="http://schemas.microsoft.com/office/powerpoint/2010/main" val="997229370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217F32C-75AA-4B97-ADFB-5E2C3C7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house with a garage and grass&#10;&#10;Description automatically generated">
            <a:extLst>
              <a:ext uri="{FF2B5EF4-FFF2-40B4-BE49-F238E27FC236}">
                <a16:creationId xmlns:a16="http://schemas.microsoft.com/office/drawing/2014/main" id="{24125AE7-865B-F2D0-075E-DC60E9E7DA0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D76AAEA-AF3A-4616-9F99-E9AA131A5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36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97D5CA85-FF55-1360-5E54-79EEA3E060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346268"/>
            <a:ext cx="5618431" cy="328520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4200">
                <a:solidFill>
                  <a:schemeClr val="bg1"/>
                </a:solidFill>
              </a:rPr>
              <a:t>Physical addresses?</a:t>
            </a:r>
            <a:br>
              <a:rPr lang="en-US" sz="4200">
                <a:solidFill>
                  <a:schemeClr val="bg1"/>
                </a:solidFill>
              </a:rPr>
            </a:br>
            <a:r>
              <a:rPr lang="en-US" sz="4200">
                <a:solidFill>
                  <a:schemeClr val="bg1"/>
                </a:solidFill>
              </a:rPr>
              <a:t>Mobile nos.? Readiness?</a:t>
            </a:r>
          </a:p>
        </p:txBody>
      </p:sp>
    </p:spTree>
    <p:extLst>
      <p:ext uri="{BB962C8B-B14F-4D97-AF65-F5344CB8AC3E}">
        <p14:creationId xmlns:p14="http://schemas.microsoft.com/office/powerpoint/2010/main" val="1513126311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217F32C-75AA-4B97-ADFB-5E2C3C7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each with hills and houses&#10;&#10;Description automatically generated with medium confidence">
            <a:extLst>
              <a:ext uri="{FF2B5EF4-FFF2-40B4-BE49-F238E27FC236}">
                <a16:creationId xmlns:a16="http://schemas.microsoft.com/office/drawing/2014/main" id="{952BBDC2-2C53-2CE9-D348-9583518A7721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20325" b="46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D76AAEA-AF3A-4616-9F99-E9AA131A5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36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131DF42-B8B4-B768-0EBC-A6789B6E45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890933" y="2057468"/>
            <a:ext cx="4107976" cy="3285207"/>
          </a:xfrm>
        </p:spPr>
        <p:txBody>
          <a:bodyPr vert="horz" lIns="109728" tIns="109728" rIns="109728" bIns="91440" rtlCol="0" anchor="b">
            <a:normAutofit fontScale="90000"/>
          </a:bodyPr>
          <a:lstStyle/>
          <a:p>
            <a:pPr>
              <a:lnSpc>
                <a:spcPct val="110000"/>
              </a:lnSpc>
            </a:pPr>
            <a:r>
              <a:rPr lang="en-US" sz="4200" i="0" dirty="0">
                <a:solidFill>
                  <a:schemeClr val="bg1"/>
                </a:solidFill>
                <a:effectLst/>
              </a:rPr>
              <a:t>When Cyclone </a:t>
            </a:r>
            <a:br>
              <a:rPr lang="en-US" sz="4200" i="0" dirty="0">
                <a:solidFill>
                  <a:schemeClr val="bg1"/>
                </a:solidFill>
                <a:effectLst/>
              </a:rPr>
            </a:br>
            <a:r>
              <a:rPr lang="en-US" sz="4200" i="0" dirty="0">
                <a:solidFill>
                  <a:schemeClr val="bg1"/>
                </a:solidFill>
                <a:effectLst/>
              </a:rPr>
              <a:t>Gabrielle </a:t>
            </a:r>
            <a:br>
              <a:rPr lang="en-US" sz="4200" i="0" dirty="0">
                <a:solidFill>
                  <a:schemeClr val="bg1"/>
                </a:solidFill>
                <a:effectLst/>
              </a:rPr>
            </a:br>
            <a:r>
              <a:rPr lang="en-US" sz="4200" i="0" dirty="0">
                <a:solidFill>
                  <a:schemeClr val="bg1"/>
                </a:solidFill>
                <a:effectLst/>
              </a:rPr>
              <a:t>hit Kaipara in</a:t>
            </a:r>
            <a:br>
              <a:rPr lang="en-US" sz="4200" i="0" dirty="0">
                <a:solidFill>
                  <a:schemeClr val="bg1"/>
                </a:solidFill>
                <a:effectLst/>
              </a:rPr>
            </a:br>
            <a:r>
              <a:rPr lang="en-US" sz="4200" i="0" dirty="0">
                <a:solidFill>
                  <a:schemeClr val="bg1"/>
                </a:solidFill>
                <a:effectLst/>
              </a:rPr>
              <a:t>Northland</a:t>
            </a:r>
            <a:br>
              <a:rPr lang="en-US" sz="4200" i="0" dirty="0">
                <a:solidFill>
                  <a:schemeClr val="bg1"/>
                </a:solidFill>
                <a:effectLst/>
              </a:rPr>
            </a:br>
            <a:endParaRPr lang="en-US" sz="4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4034978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217F32C-75AA-4B97-ADFB-5E2C3C7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sitting at tables&#10;&#10;Description automatically generated">
            <a:extLst>
              <a:ext uri="{FF2B5EF4-FFF2-40B4-BE49-F238E27FC236}">
                <a16:creationId xmlns:a16="http://schemas.microsoft.com/office/drawing/2014/main" id="{DA61DBE3-3460-A6AD-5583-49DB3934748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154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D76AAEA-AF3A-4616-9F99-E9AA131A5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36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603131A-F78D-C9AB-9398-AF4B9107E28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398327" y="2008909"/>
            <a:ext cx="4316103" cy="2622566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3300" i="0" dirty="0">
                <a:solidFill>
                  <a:schemeClr val="bg1"/>
                </a:solidFill>
                <a:effectLst/>
              </a:rPr>
              <a:t>St Peter’s </a:t>
            </a:r>
            <a:br>
              <a:rPr lang="en-US" sz="3300" i="0" dirty="0">
                <a:solidFill>
                  <a:schemeClr val="bg1"/>
                </a:solidFill>
                <a:effectLst/>
              </a:rPr>
            </a:br>
            <a:r>
              <a:rPr lang="en-US" sz="3300" i="0" dirty="0">
                <a:solidFill>
                  <a:schemeClr val="bg1"/>
                </a:solidFill>
                <a:effectLst/>
              </a:rPr>
              <a:t>Te </a:t>
            </a:r>
            <a:r>
              <a:rPr lang="en-US" sz="3300" i="0" dirty="0" err="1">
                <a:solidFill>
                  <a:schemeClr val="bg1"/>
                </a:solidFill>
                <a:effectLst/>
              </a:rPr>
              <a:t>Kōpuru</a:t>
            </a:r>
            <a:r>
              <a:rPr lang="en-US" sz="3300" i="0" dirty="0">
                <a:solidFill>
                  <a:schemeClr val="bg1"/>
                </a:solidFill>
                <a:effectLst/>
              </a:rPr>
              <a:t> </a:t>
            </a:r>
            <a:br>
              <a:rPr lang="en-US" sz="3300" i="0" dirty="0">
                <a:solidFill>
                  <a:schemeClr val="bg1"/>
                </a:solidFill>
                <a:effectLst/>
              </a:rPr>
            </a:br>
            <a:r>
              <a:rPr lang="en-US" sz="3300" i="0" dirty="0">
                <a:solidFill>
                  <a:schemeClr val="bg1"/>
                </a:solidFill>
                <a:effectLst/>
              </a:rPr>
              <a:t>in Dargaville</a:t>
            </a:r>
            <a:endParaRPr lang="en-US" sz="33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64856546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217F32C-75AA-4B97-ADFB-5E2C3C7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building with solar panels on the roof&#10;&#10;Description automatically generated">
            <a:extLst>
              <a:ext uri="{FF2B5EF4-FFF2-40B4-BE49-F238E27FC236}">
                <a16:creationId xmlns:a16="http://schemas.microsoft.com/office/drawing/2014/main" id="{A5AA693B-0653-E0B1-4FE0-4E1FCD1C2708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t="16619" b="838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D76AAEA-AF3A-4616-9F99-E9AA131A5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36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C61A009-C08E-F038-F426-4984E62274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346268"/>
            <a:ext cx="5618431" cy="328520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0000"/>
              </a:lnSpc>
            </a:pPr>
            <a:br>
              <a:rPr lang="en-US" sz="4200" i="0" dirty="0">
                <a:solidFill>
                  <a:schemeClr val="bg1"/>
                </a:solidFill>
                <a:effectLst/>
              </a:rPr>
            </a:br>
            <a:endParaRPr lang="en-US" sz="4200" dirty="0">
              <a:solidFill>
                <a:schemeClr val="bg1"/>
              </a:solidFill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4010611-2E4F-2ECA-C33F-B91350C2DF81}"/>
              </a:ext>
            </a:extLst>
          </p:cNvPr>
          <p:cNvSpPr txBox="1"/>
          <p:nvPr/>
        </p:nvSpPr>
        <p:spPr>
          <a:xfrm>
            <a:off x="924161" y="5367647"/>
            <a:ext cx="75548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/>
              <a:t>$100K panels &amp; batteries</a:t>
            </a:r>
          </a:p>
          <a:p>
            <a:r>
              <a:rPr lang="en-US" sz="3200" b="1" dirty="0"/>
              <a:t>$0.00 electricity</a:t>
            </a:r>
          </a:p>
        </p:txBody>
      </p:sp>
    </p:spTree>
    <p:extLst>
      <p:ext uri="{BB962C8B-B14F-4D97-AF65-F5344CB8AC3E}">
        <p14:creationId xmlns:p14="http://schemas.microsoft.com/office/powerpoint/2010/main" val="294913795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E217F32C-75AA-4B97-ADFB-5E2C3C7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D04E13FF-34C3-3641-A6EA-F48B68FA207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b="157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28" name="Rectangle 27">
            <a:extLst>
              <a:ext uri="{FF2B5EF4-FFF2-40B4-BE49-F238E27FC236}">
                <a16:creationId xmlns:a16="http://schemas.microsoft.com/office/drawing/2014/main" id="{4D76AAEA-AF3A-4616-9F99-E9AA131A5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36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E00776-7328-5D33-B66D-8151B7B4F52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095999" y="1346268"/>
            <a:ext cx="5618431" cy="3285207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2200" dirty="0">
                <a:solidFill>
                  <a:schemeClr val="bg1"/>
                </a:solidFill>
              </a:rPr>
              <a:t>95% of us care for Creation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Opportunity for resilient church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Evangelism &amp; connection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Caring for people/planet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Pure outdoor fun!</a:t>
            </a:r>
            <a:br>
              <a:rPr lang="en-US" sz="2200" dirty="0">
                <a:solidFill>
                  <a:schemeClr val="bg1"/>
                </a:solidFill>
              </a:rPr>
            </a:br>
            <a:r>
              <a:rPr lang="en-US" sz="2200" dirty="0">
                <a:solidFill>
                  <a:schemeClr val="bg1"/>
                </a:solidFill>
              </a:rPr>
              <a:t>Resourcing community Resourcing church</a:t>
            </a:r>
            <a:br>
              <a:rPr lang="en-US" sz="2200" dirty="0">
                <a:solidFill>
                  <a:schemeClr val="bg1"/>
                </a:solidFill>
              </a:rPr>
            </a:br>
            <a:endParaRPr lang="en-US" sz="2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894833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>
            <a:extLst>
              <a:ext uri="{FF2B5EF4-FFF2-40B4-BE49-F238E27FC236}">
                <a16:creationId xmlns:a16="http://schemas.microsoft.com/office/drawing/2014/main" id="{9B0F7D69-D93C-4C38-A23D-76E000D691C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12" name="Freeform: Shape 11">
            <a:extLst>
              <a:ext uri="{FF2B5EF4-FFF2-40B4-BE49-F238E27FC236}">
                <a16:creationId xmlns:a16="http://schemas.microsoft.com/office/drawing/2014/main" id="{8CD419D4-EA9D-42D9-BF62-B07F0B7B672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1C6FEC9B-9608-4181-A9E5-A1B80E72021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AB1564ED-F26F-451D-97D6-A6EC3E83FD5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0CA184B6-3482-4F43-87F0-BC765DCFD8A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3496422" cy="6858000"/>
          </a:xfrm>
          <a:custGeom>
            <a:avLst/>
            <a:gdLst/>
            <a:ahLst/>
            <a:cxnLst/>
            <a:rect l="l" t="t" r="r" b="b"/>
            <a:pathLst>
              <a:path w="3496422" h="6858000">
                <a:moveTo>
                  <a:pt x="0" y="0"/>
                </a:moveTo>
                <a:lnTo>
                  <a:pt x="1873399" y="0"/>
                </a:lnTo>
                <a:lnTo>
                  <a:pt x="1895523" y="14997"/>
                </a:lnTo>
                <a:cubicBezTo>
                  <a:pt x="2922686" y="754641"/>
                  <a:pt x="3496422" y="2093192"/>
                  <a:pt x="3496422" y="3621656"/>
                </a:cubicBezTo>
                <a:cubicBezTo>
                  <a:pt x="3496422" y="4969131"/>
                  <a:pt x="2567697" y="5602839"/>
                  <a:pt x="1622072" y="6374814"/>
                </a:cubicBezTo>
                <a:cubicBezTo>
                  <a:pt x="1449869" y="6515397"/>
                  <a:pt x="1279242" y="6653108"/>
                  <a:pt x="1105424" y="6780599"/>
                </a:cubicBezTo>
                <a:lnTo>
                  <a:pt x="993668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6C869923-8380-4244-9548-802C330638A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375409" y="0"/>
            <a:ext cx="2529723" cy="6858000"/>
          </a:xfrm>
          <a:custGeom>
            <a:avLst/>
            <a:gdLst/>
            <a:ahLst/>
            <a:cxnLst/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2" name="Freeform: Shape 21">
            <a:extLst>
              <a:ext uri="{FF2B5EF4-FFF2-40B4-BE49-F238E27FC236}">
                <a16:creationId xmlns:a16="http://schemas.microsoft.com/office/drawing/2014/main" id="{C06255F2-BC67-4DDE-B34E-AC4BA21838CC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155402" y="0"/>
            <a:ext cx="2536434" cy="6858000"/>
          </a:xfrm>
          <a:custGeom>
            <a:avLst/>
            <a:gdLst/>
            <a:ahLst/>
            <a:cxnLst/>
            <a:rect l="l" t="t" r="r" b="b"/>
            <a:pathLst>
              <a:path w="2536434" h="6858000">
                <a:moveTo>
                  <a:pt x="879731" y="0"/>
                </a:moveTo>
                <a:lnTo>
                  <a:pt x="913411" y="0"/>
                </a:lnTo>
                <a:lnTo>
                  <a:pt x="935535" y="14997"/>
                </a:lnTo>
                <a:cubicBezTo>
                  <a:pt x="1962698" y="754641"/>
                  <a:pt x="2536434" y="2093192"/>
                  <a:pt x="2536434" y="3621656"/>
                </a:cubicBezTo>
                <a:cubicBezTo>
                  <a:pt x="2536434" y="4969131"/>
                  <a:pt x="1607709" y="5602839"/>
                  <a:pt x="662084" y="6374814"/>
                </a:cubicBezTo>
                <a:cubicBezTo>
                  <a:pt x="489881" y="6515397"/>
                  <a:pt x="319254" y="6653108"/>
                  <a:pt x="145436" y="6780599"/>
                </a:cubicBezTo>
                <a:lnTo>
                  <a:pt x="33680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5169443-FCCD-4C0A-8C69-18CD3FA0968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924161" y="0"/>
            <a:ext cx="2261351" cy="6858000"/>
          </a:xfrm>
          <a:custGeom>
            <a:avLst/>
            <a:gdLst/>
            <a:ahLst/>
            <a:cxnLst/>
            <a:rect l="l" t="t" r="r" b="b"/>
            <a:pathLst>
              <a:path w="2521425" h="6858000">
                <a:moveTo>
                  <a:pt x="879731" y="0"/>
                </a:moveTo>
                <a:lnTo>
                  <a:pt x="898402" y="0"/>
                </a:lnTo>
                <a:lnTo>
                  <a:pt x="920526" y="14997"/>
                </a:lnTo>
                <a:cubicBezTo>
                  <a:pt x="1947689" y="754641"/>
                  <a:pt x="2521425" y="2093192"/>
                  <a:pt x="2521425" y="3621656"/>
                </a:cubicBezTo>
                <a:cubicBezTo>
                  <a:pt x="2521425" y="4969131"/>
                  <a:pt x="1592700" y="5602839"/>
                  <a:pt x="647075" y="6374814"/>
                </a:cubicBezTo>
                <a:cubicBezTo>
                  <a:pt x="474872" y="6515397"/>
                  <a:pt x="304245" y="6653108"/>
                  <a:pt x="130427" y="6780599"/>
                </a:cubicBezTo>
                <a:lnTo>
                  <a:pt x="18671" y="6858000"/>
                </a:lnTo>
                <a:lnTo>
                  <a:pt x="0" y="6858000"/>
                </a:lnTo>
                <a:lnTo>
                  <a:pt x="111756" y="6780599"/>
                </a:lnTo>
                <a:cubicBezTo>
                  <a:pt x="285574" y="6653108"/>
                  <a:pt x="456201" y="6515397"/>
                  <a:pt x="628404" y="6374814"/>
                </a:cubicBezTo>
                <a:cubicBezTo>
                  <a:pt x="1574029" y="5602839"/>
                  <a:pt x="2502754" y="4969131"/>
                  <a:pt x="2502754" y="3621656"/>
                </a:cubicBezTo>
                <a:cubicBezTo>
                  <a:pt x="2502754" y="2093192"/>
                  <a:pt x="1929018" y="754641"/>
                  <a:pt x="901855" y="14997"/>
                </a:cubicBezTo>
                <a:close/>
              </a:path>
            </a:pathLst>
          </a:cu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 useBgFill="1">
        <p:nvSpPr>
          <p:cNvPr id="26" name="Rectangle 25">
            <a:extLst>
              <a:ext uri="{FF2B5EF4-FFF2-40B4-BE49-F238E27FC236}">
                <a16:creationId xmlns:a16="http://schemas.microsoft.com/office/drawing/2014/main" id="{AC8EEB0F-BA72-49AC-956F-331B60FDE79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A person carrying a sheep on his back&#10;&#10;Description automatically generated">
            <a:extLst>
              <a:ext uri="{FF2B5EF4-FFF2-40B4-BE49-F238E27FC236}">
                <a16:creationId xmlns:a16="http://schemas.microsoft.com/office/drawing/2014/main" id="{657B313C-B1C1-F444-43E7-D1FC0327E8A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rcRect r="25"/>
          <a:stretch/>
        </p:blipFill>
        <p:spPr>
          <a:xfrm>
            <a:off x="-789689" y="20782"/>
            <a:ext cx="13092526" cy="6857990"/>
          </a:xfrm>
          <a:prstGeom prst="rect">
            <a:avLst/>
          </a:prstGeom>
        </p:spPr>
      </p:pic>
      <p:sp>
        <p:nvSpPr>
          <p:cNvPr id="28" name="Freeform: Shape 27">
            <a:extLst>
              <a:ext uri="{FF2B5EF4-FFF2-40B4-BE49-F238E27FC236}">
                <a16:creationId xmlns:a16="http://schemas.microsoft.com/office/drawing/2014/main" id="{F2621C38-FE94-4B56-ABB1-36B5A4B6AA1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830222" y="1469365"/>
            <a:ext cx="3864334" cy="4678625"/>
          </a:xfrm>
          <a:custGeom>
            <a:avLst/>
            <a:gdLst>
              <a:gd name="connsiteX0" fmla="*/ 1448892 w 2805016"/>
              <a:gd name="connsiteY0" fmla="*/ 1295 h 3049345"/>
              <a:gd name="connsiteX1" fmla="*/ 1762036 w 2805016"/>
              <a:gd name="connsiteY1" fmla="*/ 37054 h 3049345"/>
              <a:gd name="connsiteX2" fmla="*/ 2172496 w 2805016"/>
              <a:gd name="connsiteY2" fmla="*/ 276646 h 3049345"/>
              <a:gd name="connsiteX3" fmla="*/ 2494528 w 2805016"/>
              <a:gd name="connsiteY3" fmla="*/ 816190 h 3049345"/>
              <a:gd name="connsiteX4" fmla="*/ 2553622 w 2805016"/>
              <a:gd name="connsiteY4" fmla="*/ 932591 h 3049345"/>
              <a:gd name="connsiteX5" fmla="*/ 2789833 w 2805016"/>
              <a:gd name="connsiteY5" fmla="*/ 1841650 h 3049345"/>
              <a:gd name="connsiteX6" fmla="*/ 1939259 w 2805016"/>
              <a:gd name="connsiteY6" fmla="*/ 2818274 h 3049345"/>
              <a:gd name="connsiteX7" fmla="*/ 1752834 w 2805016"/>
              <a:gd name="connsiteY7" fmla="*/ 2904144 h 3049345"/>
              <a:gd name="connsiteX8" fmla="*/ 1191447 w 2805016"/>
              <a:gd name="connsiteY8" fmla="*/ 3038170 h 3049345"/>
              <a:gd name="connsiteX9" fmla="*/ 661126 w 2805016"/>
              <a:gd name="connsiteY9" fmla="*/ 2791872 h 3049345"/>
              <a:gd name="connsiteX10" fmla="*/ 256115 w 2805016"/>
              <a:gd name="connsiteY10" fmla="*/ 2313690 h 3049345"/>
              <a:gd name="connsiteX11" fmla="*/ 30620 w 2805016"/>
              <a:gd name="connsiteY11" fmla="*/ 1690804 h 3049345"/>
              <a:gd name="connsiteX12" fmla="*/ 29591 w 2805016"/>
              <a:gd name="connsiteY12" fmla="*/ 1037726 h 3049345"/>
              <a:gd name="connsiteX13" fmla="*/ 244525 w 2805016"/>
              <a:gd name="connsiteY13" fmla="*/ 519197 h 3049345"/>
              <a:gd name="connsiteX14" fmla="*/ 622356 w 2805016"/>
              <a:gd name="connsiteY14" fmla="*/ 183048 h 3049345"/>
              <a:gd name="connsiteX15" fmla="*/ 1448892 w 2805016"/>
              <a:gd name="connsiteY15" fmla="*/ 1295 h 304934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805016" h="3049345">
                <a:moveTo>
                  <a:pt x="1448892" y="1295"/>
                </a:moveTo>
                <a:cubicBezTo>
                  <a:pt x="1551302" y="5038"/>
                  <a:pt x="1656071" y="16908"/>
                  <a:pt x="1762036" y="37054"/>
                </a:cubicBezTo>
                <a:cubicBezTo>
                  <a:pt x="1931145" y="69206"/>
                  <a:pt x="2057720" y="143119"/>
                  <a:pt x="2172496" y="276646"/>
                </a:cubicBezTo>
                <a:cubicBezTo>
                  <a:pt x="2292557" y="416316"/>
                  <a:pt x="2390672" y="610536"/>
                  <a:pt x="2494528" y="816190"/>
                </a:cubicBezTo>
                <a:cubicBezTo>
                  <a:pt x="2513659" y="854126"/>
                  <a:pt x="2533480" y="893328"/>
                  <a:pt x="2553622" y="932591"/>
                </a:cubicBezTo>
                <a:cubicBezTo>
                  <a:pt x="2733870" y="1284027"/>
                  <a:pt x="2847724" y="1537159"/>
                  <a:pt x="2789833" y="1841650"/>
                </a:cubicBezTo>
                <a:cubicBezTo>
                  <a:pt x="2701624" y="2305599"/>
                  <a:pt x="2447254" y="2597690"/>
                  <a:pt x="1939259" y="2818274"/>
                </a:cubicBezTo>
                <a:cubicBezTo>
                  <a:pt x="1872770" y="2847138"/>
                  <a:pt x="1811781" y="2876114"/>
                  <a:pt x="1752834" y="2904144"/>
                </a:cubicBezTo>
                <a:cubicBezTo>
                  <a:pt x="1508432" y="3020297"/>
                  <a:pt x="1382512" y="3074496"/>
                  <a:pt x="1191447" y="3038170"/>
                </a:cubicBezTo>
                <a:cubicBezTo>
                  <a:pt x="1001732" y="3002100"/>
                  <a:pt x="823313" y="2919199"/>
                  <a:pt x="661126" y="2791872"/>
                </a:cubicBezTo>
                <a:cubicBezTo>
                  <a:pt x="502474" y="2667286"/>
                  <a:pt x="366163" y="2506376"/>
                  <a:pt x="256115" y="2313690"/>
                </a:cubicBezTo>
                <a:cubicBezTo>
                  <a:pt x="147904" y="2124290"/>
                  <a:pt x="69906" y="1908939"/>
                  <a:pt x="30620" y="1690804"/>
                </a:cubicBezTo>
                <a:cubicBezTo>
                  <a:pt x="-9871" y="1466769"/>
                  <a:pt x="-10191" y="1246967"/>
                  <a:pt x="29591" y="1037726"/>
                </a:cubicBezTo>
                <a:cubicBezTo>
                  <a:pt x="67109" y="840400"/>
                  <a:pt x="139452" y="665977"/>
                  <a:pt x="244525" y="519197"/>
                </a:cubicBezTo>
                <a:cubicBezTo>
                  <a:pt x="343054" y="381648"/>
                  <a:pt x="470192" y="268558"/>
                  <a:pt x="622356" y="183048"/>
                </a:cubicBezTo>
                <a:cubicBezTo>
                  <a:pt x="855671" y="51991"/>
                  <a:pt x="1141662" y="-9932"/>
                  <a:pt x="1448892" y="1295"/>
                </a:cubicBezTo>
                <a:close/>
              </a:path>
            </a:pathLst>
          </a:custGeom>
          <a:noFill/>
          <a:ln w="19050">
            <a:solidFill>
              <a:srgbClr val="FFFF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0" name="Freeform: Shape 29">
            <a:extLst>
              <a:ext uri="{FF2B5EF4-FFF2-40B4-BE49-F238E27FC236}">
                <a16:creationId xmlns:a16="http://schemas.microsoft.com/office/drawing/2014/main" id="{3C0AF70D-52CB-46E1-BF84-B75905683D6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6937512" y="1610141"/>
            <a:ext cx="3681452" cy="4389122"/>
          </a:xfrm>
          <a:custGeom>
            <a:avLst/>
            <a:gdLst>
              <a:gd name="connsiteX0" fmla="*/ 1177679 w 2567901"/>
              <a:gd name="connsiteY0" fmla="*/ 1063 h 2687367"/>
              <a:gd name="connsiteX1" fmla="*/ 1603094 w 2567901"/>
              <a:gd name="connsiteY1" fmla="*/ 35223 h 2687367"/>
              <a:gd name="connsiteX2" fmla="*/ 1980105 w 2567901"/>
              <a:gd name="connsiteY2" fmla="*/ 249099 h 2687367"/>
              <a:gd name="connsiteX3" fmla="*/ 2278200 w 2567901"/>
              <a:gd name="connsiteY3" fmla="*/ 726784 h 2687367"/>
              <a:gd name="connsiteX4" fmla="*/ 2333016 w 2567901"/>
              <a:gd name="connsiteY4" fmla="*/ 829771 h 2687367"/>
              <a:gd name="connsiteX5" fmla="*/ 2555036 w 2567901"/>
              <a:gd name="connsiteY5" fmla="*/ 1632596 h 2687367"/>
              <a:gd name="connsiteX6" fmla="*/ 1783436 w 2567901"/>
              <a:gd name="connsiteY6" fmla="*/ 2487849 h 2687367"/>
              <a:gd name="connsiteX7" fmla="*/ 1613480 w 2567901"/>
              <a:gd name="connsiteY7" fmla="*/ 2562316 h 2687367"/>
              <a:gd name="connsiteX8" fmla="*/ 1100869 w 2567901"/>
              <a:gd name="connsiteY8" fmla="*/ 2676769 h 2687367"/>
              <a:gd name="connsiteX9" fmla="*/ 614178 w 2567901"/>
              <a:gd name="connsiteY9" fmla="*/ 2456196 h 2687367"/>
              <a:gd name="connsiteX10" fmla="*/ 240586 w 2567901"/>
              <a:gd name="connsiteY10" fmla="*/ 2032054 h 2687367"/>
              <a:gd name="connsiteX11" fmla="*/ 30245 w 2567901"/>
              <a:gd name="connsiteY11" fmla="*/ 1481541 h 2687367"/>
              <a:gd name="connsiteX12" fmla="*/ 25021 w 2567901"/>
              <a:gd name="connsiteY12" fmla="*/ 905889 h 2687367"/>
              <a:gd name="connsiteX13" fmla="*/ 218217 w 2567901"/>
              <a:gd name="connsiteY13" fmla="*/ 450248 h 2687367"/>
              <a:gd name="connsiteX14" fmla="*/ 561607 w 2567901"/>
              <a:gd name="connsiteY14" fmla="*/ 156432 h 2687367"/>
              <a:gd name="connsiteX15" fmla="*/ 1177679 w 2567901"/>
              <a:gd name="connsiteY15" fmla="*/ 1063 h 268736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567901" h="2687367">
                <a:moveTo>
                  <a:pt x="1177679" y="1063"/>
                </a:moveTo>
                <a:cubicBezTo>
                  <a:pt x="1314507" y="-3704"/>
                  <a:pt x="1457510" y="7543"/>
                  <a:pt x="1603094" y="35223"/>
                </a:cubicBezTo>
                <a:cubicBezTo>
                  <a:pt x="1757985" y="64671"/>
                  <a:pt x="1874247" y="130651"/>
                  <a:pt x="1980105" y="249099"/>
                </a:cubicBezTo>
                <a:cubicBezTo>
                  <a:pt x="2090840" y="372996"/>
                  <a:pt x="2181857" y="544832"/>
                  <a:pt x="2278200" y="726784"/>
                </a:cubicBezTo>
                <a:cubicBezTo>
                  <a:pt x="2295948" y="760348"/>
                  <a:pt x="2314335" y="795032"/>
                  <a:pt x="2333016" y="829771"/>
                </a:cubicBezTo>
                <a:cubicBezTo>
                  <a:pt x="2500190" y="1140721"/>
                  <a:pt x="2605991" y="1364587"/>
                  <a:pt x="2555036" y="1632596"/>
                </a:cubicBezTo>
                <a:cubicBezTo>
                  <a:pt x="2477395" y="2040959"/>
                  <a:pt x="2246644" y="2296751"/>
                  <a:pt x="1783436" y="2487849"/>
                </a:cubicBezTo>
                <a:cubicBezTo>
                  <a:pt x="1722809" y="2512855"/>
                  <a:pt x="1667214" y="2537996"/>
                  <a:pt x="1613480" y="2562316"/>
                </a:cubicBezTo>
                <a:cubicBezTo>
                  <a:pt x="1390692" y="2663095"/>
                  <a:pt x="1275870" y="2710042"/>
                  <a:pt x="1100869" y="2676769"/>
                </a:cubicBezTo>
                <a:cubicBezTo>
                  <a:pt x="927103" y="2643732"/>
                  <a:pt x="763363" y="2569490"/>
                  <a:pt x="614178" y="2456196"/>
                </a:cubicBezTo>
                <a:cubicBezTo>
                  <a:pt x="468245" y="2345340"/>
                  <a:pt x="342509" y="2202615"/>
                  <a:pt x="240586" y="2032054"/>
                </a:cubicBezTo>
                <a:cubicBezTo>
                  <a:pt x="140365" y="1864400"/>
                  <a:pt x="67610" y="1674071"/>
                  <a:pt x="30245" y="1481541"/>
                </a:cubicBezTo>
                <a:cubicBezTo>
                  <a:pt x="-8261" y="1283803"/>
                  <a:pt x="-9994" y="1090060"/>
                  <a:pt x="25021" y="905889"/>
                </a:cubicBezTo>
                <a:cubicBezTo>
                  <a:pt x="58043" y="732204"/>
                  <a:pt x="123071" y="578936"/>
                  <a:pt x="218217" y="450248"/>
                </a:cubicBezTo>
                <a:cubicBezTo>
                  <a:pt x="307436" y="329654"/>
                  <a:pt x="422987" y="230806"/>
                  <a:pt x="561607" y="156432"/>
                </a:cubicBezTo>
                <a:cubicBezTo>
                  <a:pt x="738731" y="61442"/>
                  <a:pt x="949631" y="9010"/>
                  <a:pt x="1177679" y="1063"/>
                </a:cubicBezTo>
                <a:close/>
              </a:path>
            </a:pathLst>
          </a:custGeom>
          <a:solidFill>
            <a:schemeClr val="tx1">
              <a:alpha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9EE0B2B1-B908-4F09-B881-BA114A73DF8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5400000">
            <a:off x="7152398" y="1729211"/>
            <a:ext cx="3260032" cy="4143027"/>
          </a:xfrm>
          <a:custGeom>
            <a:avLst/>
            <a:gdLst>
              <a:gd name="connsiteX0" fmla="*/ 1151661 w 2246489"/>
              <a:gd name="connsiteY0" fmla="*/ 1443 h 2351005"/>
              <a:gd name="connsiteX1" fmla="*/ 1402443 w 2246489"/>
              <a:gd name="connsiteY1" fmla="*/ 30814 h 2351005"/>
              <a:gd name="connsiteX2" fmla="*/ 1732265 w 2246489"/>
              <a:gd name="connsiteY2" fmla="*/ 217920 h 2351005"/>
              <a:gd name="connsiteX3" fmla="*/ 1993051 w 2246489"/>
              <a:gd name="connsiteY3" fmla="*/ 635816 h 2351005"/>
              <a:gd name="connsiteX4" fmla="*/ 2041004 w 2246489"/>
              <a:gd name="connsiteY4" fmla="*/ 725913 h 2351005"/>
              <a:gd name="connsiteX5" fmla="*/ 2235234 w 2246489"/>
              <a:gd name="connsiteY5" fmla="*/ 1428254 h 2351005"/>
              <a:gd name="connsiteX6" fmla="*/ 1560212 w 2246489"/>
              <a:gd name="connsiteY6" fmla="*/ 2176460 h 2351005"/>
              <a:gd name="connsiteX7" fmla="*/ 1411529 w 2246489"/>
              <a:gd name="connsiteY7" fmla="*/ 2241605 h 2351005"/>
              <a:gd name="connsiteX8" fmla="*/ 963078 w 2246489"/>
              <a:gd name="connsiteY8" fmla="*/ 2341734 h 2351005"/>
              <a:gd name="connsiteX9" fmla="*/ 537304 w 2246489"/>
              <a:gd name="connsiteY9" fmla="*/ 2148767 h 2351005"/>
              <a:gd name="connsiteX10" fmla="*/ 210472 w 2246489"/>
              <a:gd name="connsiteY10" fmla="*/ 1777713 h 2351005"/>
              <a:gd name="connsiteX11" fmla="*/ 26459 w 2246489"/>
              <a:gd name="connsiteY11" fmla="*/ 1296106 h 2351005"/>
              <a:gd name="connsiteX12" fmla="*/ 21889 w 2246489"/>
              <a:gd name="connsiteY12" fmla="*/ 792504 h 2351005"/>
              <a:gd name="connsiteX13" fmla="*/ 190903 w 2246489"/>
              <a:gd name="connsiteY13" fmla="*/ 393892 h 2351005"/>
              <a:gd name="connsiteX14" fmla="*/ 491313 w 2246489"/>
              <a:gd name="connsiteY14" fmla="*/ 136852 h 2351005"/>
              <a:gd name="connsiteX15" fmla="*/ 1151661 w 2246489"/>
              <a:gd name="connsiteY15" fmla="*/ 1443 h 235100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2246489" h="2351005">
                <a:moveTo>
                  <a:pt x="1151661" y="1443"/>
                </a:moveTo>
                <a:cubicBezTo>
                  <a:pt x="1233631" y="4917"/>
                  <a:pt x="1317535" y="14671"/>
                  <a:pt x="1402443" y="30814"/>
                </a:cubicBezTo>
                <a:cubicBezTo>
                  <a:pt x="1537948" y="56577"/>
                  <a:pt x="1639656" y="114298"/>
                  <a:pt x="1732265" y="217920"/>
                </a:cubicBezTo>
                <a:cubicBezTo>
                  <a:pt x="1829139" y="326311"/>
                  <a:pt x="1908765" y="476638"/>
                  <a:pt x="1993051" y="635816"/>
                </a:cubicBezTo>
                <a:cubicBezTo>
                  <a:pt x="2008576" y="665180"/>
                  <a:pt x="2024662" y="695523"/>
                  <a:pt x="2041004" y="725913"/>
                </a:cubicBezTo>
                <a:cubicBezTo>
                  <a:pt x="2187254" y="997942"/>
                  <a:pt x="2279812" y="1193790"/>
                  <a:pt x="2235234" y="1428254"/>
                </a:cubicBezTo>
                <a:cubicBezTo>
                  <a:pt x="2167312" y="1785504"/>
                  <a:pt x="1965442" y="2009279"/>
                  <a:pt x="1560212" y="2176460"/>
                </a:cubicBezTo>
                <a:cubicBezTo>
                  <a:pt x="1507174" y="2198335"/>
                  <a:pt x="1458538" y="2220330"/>
                  <a:pt x="1411529" y="2241605"/>
                </a:cubicBezTo>
                <a:cubicBezTo>
                  <a:pt x="1216626" y="2329770"/>
                  <a:pt x="1116176" y="2370842"/>
                  <a:pt x="963078" y="2341734"/>
                </a:cubicBezTo>
                <a:cubicBezTo>
                  <a:pt x="811062" y="2312832"/>
                  <a:pt x="667816" y="2247882"/>
                  <a:pt x="537304" y="2148767"/>
                </a:cubicBezTo>
                <a:cubicBezTo>
                  <a:pt x="409636" y="2051788"/>
                  <a:pt x="299638" y="1926926"/>
                  <a:pt x="210472" y="1777713"/>
                </a:cubicBezTo>
                <a:cubicBezTo>
                  <a:pt x="122796" y="1631044"/>
                  <a:pt x="59147" y="1464537"/>
                  <a:pt x="26459" y="1296106"/>
                </a:cubicBezTo>
                <a:cubicBezTo>
                  <a:pt x="-7227" y="1123116"/>
                  <a:pt x="-8744" y="953623"/>
                  <a:pt x="21889" y="792504"/>
                </a:cubicBezTo>
                <a:cubicBezTo>
                  <a:pt x="50778" y="640558"/>
                  <a:pt x="107667" y="506474"/>
                  <a:pt x="190903" y="393892"/>
                </a:cubicBezTo>
                <a:cubicBezTo>
                  <a:pt x="268956" y="288393"/>
                  <a:pt x="370042" y="201917"/>
                  <a:pt x="491313" y="136852"/>
                </a:cubicBezTo>
                <a:cubicBezTo>
                  <a:pt x="677259" y="37131"/>
                  <a:pt x="905753" y="-8977"/>
                  <a:pt x="1151661" y="1443"/>
                </a:cubicBezTo>
                <a:close/>
              </a:path>
            </a:pathLst>
          </a:custGeom>
          <a:solidFill>
            <a:schemeClr val="tx1">
              <a:alpha val="5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A393E1D9-0752-C88C-9227-89E699FA6A1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495309" y="2428063"/>
            <a:ext cx="3604713" cy="2186393"/>
          </a:xfrm>
        </p:spPr>
        <p:txBody>
          <a:bodyPr vert="horz" lIns="109728" tIns="109728" rIns="109728" bIns="91440" rtlCol="0" anchor="b">
            <a:normAutofit/>
          </a:bodyPr>
          <a:lstStyle/>
          <a:p>
            <a:pPr algn="ctr">
              <a:lnSpc>
                <a:spcPct val="120000"/>
              </a:lnSpc>
            </a:pPr>
            <a:r>
              <a:rPr lang="en-US" sz="4000" dirty="0">
                <a:solidFill>
                  <a:schemeClr val="bg1"/>
                </a:solidFill>
              </a:rPr>
              <a:t>Plus one</a:t>
            </a:r>
          </a:p>
        </p:txBody>
      </p:sp>
    </p:spTree>
    <p:extLst>
      <p:ext uri="{BB962C8B-B14F-4D97-AF65-F5344CB8AC3E}">
        <p14:creationId xmlns:p14="http://schemas.microsoft.com/office/powerpoint/2010/main" val="29978907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E217F32C-75AA-4B97-ADFB-5E2C3C7ECB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 descr="A beach with a cliff and a body of water&#10;&#10;Description automatically generated">
            <a:extLst>
              <a:ext uri="{FF2B5EF4-FFF2-40B4-BE49-F238E27FC236}">
                <a16:creationId xmlns:a16="http://schemas.microsoft.com/office/drawing/2014/main" id="{0F27C491-4B5C-83E8-66C2-21E844EBBFF7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7740" r="3226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6" name="Rectangle 15">
            <a:extLst>
              <a:ext uri="{FF2B5EF4-FFF2-40B4-BE49-F238E27FC236}">
                <a16:creationId xmlns:a16="http://schemas.microsoft.com/office/drawing/2014/main" id="{4D76AAEA-AF3A-4616-9F99-E9AA131A51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023360" y="0"/>
            <a:ext cx="8168639" cy="6858000"/>
          </a:xfrm>
          <a:prstGeom prst="rect">
            <a:avLst/>
          </a:prstGeom>
          <a:gradFill>
            <a:gsLst>
              <a:gs pos="58000">
                <a:schemeClr val="tx1">
                  <a:alpha val="55000"/>
                </a:schemeClr>
              </a:gs>
              <a:gs pos="33000">
                <a:schemeClr val="tx1">
                  <a:alpha val="40000"/>
                </a:schemeClr>
              </a:gs>
              <a:gs pos="3000">
                <a:schemeClr val="tx1">
                  <a:alpha val="0"/>
                </a:schemeClr>
              </a:gs>
              <a:gs pos="100000">
                <a:schemeClr val="tx1">
                  <a:alpha val="55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FF1727C6-8B83-DEB2-8CBA-3A3495ECCD8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6095999" y="1346268"/>
            <a:ext cx="5618431" cy="3285207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</a:pPr>
            <a:r>
              <a:rPr lang="en-US" sz="4200">
                <a:solidFill>
                  <a:schemeClr val="bg1"/>
                </a:solidFill>
              </a:rPr>
              <a:t>Climate resilience meets church resilience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6E1A366-8E8C-2D3B-5791-811248073C8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6126080" y="4631475"/>
            <a:ext cx="5588349" cy="1150200"/>
          </a:xfrm>
        </p:spPr>
        <p:txBody>
          <a:bodyPr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1700" dirty="0">
                <a:solidFill>
                  <a:schemeClr val="bg1"/>
                </a:solidFill>
              </a:rPr>
              <a:t>Inspiration for Southland and Otago</a:t>
            </a:r>
          </a:p>
          <a:p>
            <a:pPr>
              <a:lnSpc>
                <a:spcPct val="120000"/>
              </a:lnSpc>
            </a:pPr>
            <a:r>
              <a:rPr lang="en-US" sz="1700" dirty="0">
                <a:solidFill>
                  <a:schemeClr val="bg1"/>
                </a:solidFill>
              </a:rPr>
              <a:t>from the Diocese of Polynesia</a:t>
            </a:r>
          </a:p>
        </p:txBody>
      </p:sp>
    </p:spTree>
    <p:extLst>
      <p:ext uri="{BB962C8B-B14F-4D97-AF65-F5344CB8AC3E}">
        <p14:creationId xmlns:p14="http://schemas.microsoft.com/office/powerpoint/2010/main" val="39247511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10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7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7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1500"/>
                                  </p:stCondLst>
                                  <p:iterate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7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2" name="Rectangle 11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5" name="Content Placeholder 4" descr="A person in a purple shirt&#10;&#10;Description automatically generated">
            <a:extLst>
              <a:ext uri="{FF2B5EF4-FFF2-40B4-BE49-F238E27FC236}">
                <a16:creationId xmlns:a16="http://schemas.microsoft.com/office/drawing/2014/main" id="{81B15802-5E93-CCE7-4B4C-2C01724F8B5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184" r="-1" b="-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4" name="Freeform: Shape 13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6" name="Freeform: Shape 15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18" name="Freeform: Shape 17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DC2741D-8F6F-D38C-F89E-33700C451C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6"/>
            <a:ext cx="3689406" cy="1944371"/>
          </a:xfrm>
        </p:spPr>
        <p:txBody>
          <a:bodyPr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sz="2200" dirty="0">
                <a:solidFill>
                  <a:srgbClr val="7030A0"/>
                </a:solidFill>
              </a:rPr>
              <a:t>Moana Water of Life challenge: </a:t>
            </a:r>
            <a:r>
              <a:rPr lang="en-US" sz="2200" dirty="0"/>
              <a:t>Becoming safe and resilient churches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227822B3-7263-4BDA-A175-CDBB18ECCF6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3220278"/>
            <a:ext cx="3633747" cy="2592125"/>
          </a:xfrm>
        </p:spPr>
        <p:txBody>
          <a:bodyPr>
            <a:normAutofit/>
          </a:bodyPr>
          <a:lstStyle/>
          <a:p>
            <a:r>
              <a:rPr lang="en-US" dirty="0"/>
              <a:t>Safe and resilient churches know us, uphold us and help protect us in our times of crisis.</a:t>
            </a:r>
          </a:p>
        </p:txBody>
      </p:sp>
    </p:spTree>
    <p:extLst>
      <p:ext uri="{BB962C8B-B14F-4D97-AF65-F5344CB8AC3E}">
        <p14:creationId xmlns:p14="http://schemas.microsoft.com/office/powerpoint/2010/main" val="255920148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14" name="Rectangle 13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9" name="Picture 8" descr="A group of men in white robes&#10;&#10;Description automatically generated">
            <a:extLst>
              <a:ext uri="{FF2B5EF4-FFF2-40B4-BE49-F238E27FC236}">
                <a16:creationId xmlns:a16="http://schemas.microsoft.com/office/drawing/2014/main" id="{F4D66EF4-1243-145F-CCB9-90AB7E838403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t="6999" r="1" b="1076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16" name="Freeform: Shape 15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18" name="Freeform: Shape 17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0" name="Freeform: Shape 19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62F8786-748A-383F-4454-30CC77C77A3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6"/>
            <a:ext cx="3689406" cy="1944371"/>
          </a:xfrm>
        </p:spPr>
        <p:txBody>
          <a:bodyPr anchor="b">
            <a:normAutofit/>
          </a:bodyPr>
          <a:lstStyle/>
          <a:p>
            <a:r>
              <a:rPr lang="en-US" dirty="0"/>
              <a:t>It starts with prayer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D72056-001F-6485-63FB-64E8ED868C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3220278"/>
            <a:ext cx="3633747" cy="2592125"/>
          </a:xfrm>
        </p:spPr>
        <p:txBody>
          <a:bodyPr>
            <a:normAutofit/>
          </a:bodyPr>
          <a:lstStyle/>
          <a:p>
            <a:pPr>
              <a:lnSpc>
                <a:spcPct val="130000"/>
              </a:lnSpc>
            </a:pPr>
            <a:r>
              <a:rPr lang="en-US" sz="1500" b="1" dirty="0"/>
              <a:t>#Season of Creation September 1 – October 4</a:t>
            </a:r>
          </a:p>
          <a:p>
            <a:pPr>
              <a:lnSpc>
                <a:spcPct val="130000"/>
              </a:lnSpc>
            </a:pPr>
            <a:r>
              <a:rPr lang="en-US" sz="1500" dirty="0"/>
              <a:t>Each church in Polynesia thanks God for Creation with an annual ecumenical service (often outdoors, they invite other churches to take part)</a:t>
            </a:r>
          </a:p>
        </p:txBody>
      </p:sp>
    </p:spTree>
    <p:extLst>
      <p:ext uri="{BB962C8B-B14F-4D97-AF65-F5344CB8AC3E}">
        <p14:creationId xmlns:p14="http://schemas.microsoft.com/office/powerpoint/2010/main" val="164363050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32" name="Rectangle 31">
            <a:extLst>
              <a:ext uri="{FF2B5EF4-FFF2-40B4-BE49-F238E27FC236}">
                <a16:creationId xmlns:a16="http://schemas.microsoft.com/office/drawing/2014/main" id="{8181FC64-B306-4821-98E2-780662EFC4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05" y="0"/>
            <a:ext cx="12191695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pic>
        <p:nvPicPr>
          <p:cNvPr id="6" name="Picture 5" descr="A group of people standing in a pile of garbage&#10;&#10;Description automatically generated">
            <a:extLst>
              <a:ext uri="{FF2B5EF4-FFF2-40B4-BE49-F238E27FC236}">
                <a16:creationId xmlns:a16="http://schemas.microsoft.com/office/drawing/2014/main" id="{DA7E0C2B-8983-6549-9E81-88E633726E2D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t="8073" r="1" b="1"/>
          <a:stretch/>
        </p:blipFill>
        <p:spPr>
          <a:xfrm>
            <a:off x="20" y="10"/>
            <a:ext cx="9947062" cy="6857990"/>
          </a:xfrm>
          <a:prstGeom prst="rect">
            <a:avLst/>
          </a:prstGeom>
        </p:spPr>
      </p:pic>
      <p:sp>
        <p:nvSpPr>
          <p:cNvPr id="34" name="Freeform: Shape 33">
            <a:extLst>
              <a:ext uri="{FF2B5EF4-FFF2-40B4-BE49-F238E27FC236}">
                <a16:creationId xmlns:a16="http://schemas.microsoft.com/office/drawing/2014/main" id="{5871FC61-DD4E-47D4-81FD-8A7E7D12B37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986049" y="0"/>
            <a:ext cx="5205951" cy="6858000"/>
          </a:xfrm>
          <a:custGeom>
            <a:avLst/>
            <a:gdLst>
              <a:gd name="connsiteX0" fmla="*/ 0 w 5205951"/>
              <a:gd name="connsiteY0" fmla="*/ 0 h 6858000"/>
              <a:gd name="connsiteX1" fmla="*/ 1709529 w 5205951"/>
              <a:gd name="connsiteY1" fmla="*/ 0 h 6858000"/>
              <a:gd name="connsiteX2" fmla="*/ 2489695 w 5205951"/>
              <a:gd name="connsiteY2" fmla="*/ 0 h 6858000"/>
              <a:gd name="connsiteX3" fmla="*/ 3582928 w 5205951"/>
              <a:gd name="connsiteY3" fmla="*/ 0 h 6858000"/>
              <a:gd name="connsiteX4" fmla="*/ 3605052 w 5205951"/>
              <a:gd name="connsiteY4" fmla="*/ 14997 h 6858000"/>
              <a:gd name="connsiteX5" fmla="*/ 5205951 w 5205951"/>
              <a:gd name="connsiteY5" fmla="*/ 3621656 h 6858000"/>
              <a:gd name="connsiteX6" fmla="*/ 3331601 w 5205951"/>
              <a:gd name="connsiteY6" fmla="*/ 6374814 h 6858000"/>
              <a:gd name="connsiteX7" fmla="*/ 2814953 w 5205951"/>
              <a:gd name="connsiteY7" fmla="*/ 6780599 h 6858000"/>
              <a:gd name="connsiteX8" fmla="*/ 2703197 w 5205951"/>
              <a:gd name="connsiteY8" fmla="*/ 6858000 h 6858000"/>
              <a:gd name="connsiteX9" fmla="*/ 2489695 w 5205951"/>
              <a:gd name="connsiteY9" fmla="*/ 6858000 h 6858000"/>
              <a:gd name="connsiteX10" fmla="*/ 1709529 w 5205951"/>
              <a:gd name="connsiteY10" fmla="*/ 6858000 h 6858000"/>
              <a:gd name="connsiteX11" fmla="*/ 0 w 5205951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5205951" h="6858000">
                <a:moveTo>
                  <a:pt x="0" y="0"/>
                </a:moveTo>
                <a:lnTo>
                  <a:pt x="1709529" y="0"/>
                </a:lnTo>
                <a:lnTo>
                  <a:pt x="2489695" y="0"/>
                </a:lnTo>
                <a:lnTo>
                  <a:pt x="3582928" y="0"/>
                </a:lnTo>
                <a:lnTo>
                  <a:pt x="3605052" y="14997"/>
                </a:lnTo>
                <a:cubicBezTo>
                  <a:pt x="4632215" y="754641"/>
                  <a:pt x="5205951" y="2093192"/>
                  <a:pt x="5205951" y="3621656"/>
                </a:cubicBezTo>
                <a:cubicBezTo>
                  <a:pt x="5205951" y="4969131"/>
                  <a:pt x="4277226" y="5602839"/>
                  <a:pt x="3331601" y="6374814"/>
                </a:cubicBezTo>
                <a:cubicBezTo>
                  <a:pt x="3159398" y="6515397"/>
                  <a:pt x="2988771" y="6653108"/>
                  <a:pt x="2814953" y="6780599"/>
                </a:cubicBezTo>
                <a:lnTo>
                  <a:pt x="2703197" y="6858000"/>
                </a:lnTo>
                <a:lnTo>
                  <a:pt x="2489695" y="6858000"/>
                </a:lnTo>
                <a:lnTo>
                  <a:pt x="1709529" y="685800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 dirty="0"/>
          </a:p>
        </p:txBody>
      </p:sp>
      <p:sp useBgFill="1">
        <p:nvSpPr>
          <p:cNvPr id="36" name="Freeform: Shape 35">
            <a:extLst>
              <a:ext uri="{FF2B5EF4-FFF2-40B4-BE49-F238E27FC236}">
                <a16:creationId xmlns:a16="http://schemas.microsoft.com/office/drawing/2014/main" id="{8B598134-D292-43E6-9C55-11719804691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211834" y="0"/>
            <a:ext cx="4980168" cy="6858000"/>
          </a:xfrm>
          <a:custGeom>
            <a:avLst/>
            <a:gdLst>
              <a:gd name="connsiteX0" fmla="*/ 1623023 w 4901771"/>
              <a:gd name="connsiteY0" fmla="*/ 0 h 6858000"/>
              <a:gd name="connsiteX1" fmla="*/ 2716256 w 4901771"/>
              <a:gd name="connsiteY1" fmla="*/ 0 h 6858000"/>
              <a:gd name="connsiteX2" fmla="*/ 3496422 w 4901771"/>
              <a:gd name="connsiteY2" fmla="*/ 0 h 6858000"/>
              <a:gd name="connsiteX3" fmla="*/ 4544484 w 4901771"/>
              <a:gd name="connsiteY3" fmla="*/ 0 h 6858000"/>
              <a:gd name="connsiteX4" fmla="*/ 4710787 w 4901771"/>
              <a:gd name="connsiteY4" fmla="*/ 0 h 6858000"/>
              <a:gd name="connsiteX5" fmla="*/ 4901771 w 4901771"/>
              <a:gd name="connsiteY5" fmla="*/ 0 h 6858000"/>
              <a:gd name="connsiteX6" fmla="*/ 4901771 w 4901771"/>
              <a:gd name="connsiteY6" fmla="*/ 6858000 h 6858000"/>
              <a:gd name="connsiteX7" fmla="*/ 4710787 w 4901771"/>
              <a:gd name="connsiteY7" fmla="*/ 6858000 h 6858000"/>
              <a:gd name="connsiteX8" fmla="*/ 4544484 w 4901771"/>
              <a:gd name="connsiteY8" fmla="*/ 6858000 h 6858000"/>
              <a:gd name="connsiteX9" fmla="*/ 3496422 w 4901771"/>
              <a:gd name="connsiteY9" fmla="*/ 6858000 h 6858000"/>
              <a:gd name="connsiteX10" fmla="*/ 2716256 w 4901771"/>
              <a:gd name="connsiteY10" fmla="*/ 6858000 h 6858000"/>
              <a:gd name="connsiteX11" fmla="*/ 2502754 w 4901771"/>
              <a:gd name="connsiteY11" fmla="*/ 6858000 h 6858000"/>
              <a:gd name="connsiteX12" fmla="*/ 2390998 w 4901771"/>
              <a:gd name="connsiteY12" fmla="*/ 6780599 h 6858000"/>
              <a:gd name="connsiteX13" fmla="*/ 1874350 w 4901771"/>
              <a:gd name="connsiteY13" fmla="*/ 6374814 h 6858000"/>
              <a:gd name="connsiteX14" fmla="*/ 0 w 4901771"/>
              <a:gd name="connsiteY14" fmla="*/ 3621656 h 6858000"/>
              <a:gd name="connsiteX15" fmla="*/ 1600899 w 4901771"/>
              <a:gd name="connsiteY15" fmla="*/ 14997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</a:cxnLst>
            <a:rect l="l" t="t" r="r" b="b"/>
            <a:pathLst>
              <a:path w="4901771" h="6858000">
                <a:moveTo>
                  <a:pt x="1623023" y="0"/>
                </a:moveTo>
                <a:lnTo>
                  <a:pt x="2716256" y="0"/>
                </a:lnTo>
                <a:lnTo>
                  <a:pt x="3496422" y="0"/>
                </a:lnTo>
                <a:lnTo>
                  <a:pt x="4544484" y="0"/>
                </a:lnTo>
                <a:lnTo>
                  <a:pt x="4710787" y="0"/>
                </a:lnTo>
                <a:lnTo>
                  <a:pt x="4901771" y="0"/>
                </a:lnTo>
                <a:lnTo>
                  <a:pt x="4901771" y="6858000"/>
                </a:lnTo>
                <a:lnTo>
                  <a:pt x="4710787" y="6858000"/>
                </a:lnTo>
                <a:lnTo>
                  <a:pt x="4544484" y="6858000"/>
                </a:lnTo>
                <a:lnTo>
                  <a:pt x="3496422" y="6858000"/>
                </a:lnTo>
                <a:lnTo>
                  <a:pt x="2716256" y="6858000"/>
                </a:lnTo>
                <a:lnTo>
                  <a:pt x="2502754" y="6858000"/>
                </a:lnTo>
                <a:lnTo>
                  <a:pt x="2390998" y="6780599"/>
                </a:lnTo>
                <a:cubicBezTo>
                  <a:pt x="2217180" y="6653108"/>
                  <a:pt x="2046553" y="6515397"/>
                  <a:pt x="1874350" y="6374814"/>
                </a:cubicBezTo>
                <a:cubicBezTo>
                  <a:pt x="928725" y="5602839"/>
                  <a:pt x="0" y="4969131"/>
                  <a:pt x="0" y="3621656"/>
                </a:cubicBezTo>
                <a:cubicBezTo>
                  <a:pt x="0" y="2093192"/>
                  <a:pt x="573736" y="754641"/>
                  <a:pt x="1600899" y="14997"/>
                </a:cubicBezTo>
                <a:close/>
              </a:path>
            </a:pathLst>
          </a:cu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8" name="Freeform: Shape 37">
            <a:extLst>
              <a:ext uri="{FF2B5EF4-FFF2-40B4-BE49-F238E27FC236}">
                <a16:creationId xmlns:a16="http://schemas.microsoft.com/office/drawing/2014/main" id="{829A1E2C-5AC8-40FC-99E9-832069D3979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6697013" y="0"/>
            <a:ext cx="2529723" cy="6858000"/>
          </a:xfrm>
          <a:custGeom>
            <a:avLst/>
            <a:gdLst>
              <a:gd name="connsiteX0" fmla="*/ 1258269 w 2529723"/>
              <a:gd name="connsiteY0" fmla="*/ 0 h 6858000"/>
              <a:gd name="connsiteX1" fmla="*/ 1275627 w 2529723"/>
              <a:gd name="connsiteY1" fmla="*/ 0 h 6858000"/>
              <a:gd name="connsiteX2" fmla="*/ 1302560 w 2529723"/>
              <a:gd name="connsiteY2" fmla="*/ 24338 h 6858000"/>
              <a:gd name="connsiteX3" fmla="*/ 2522825 w 2529723"/>
              <a:gd name="connsiteY3" fmla="*/ 3678515 h 6858000"/>
              <a:gd name="connsiteX4" fmla="*/ 557500 w 2529723"/>
              <a:gd name="connsiteY4" fmla="*/ 6451411 h 6858000"/>
              <a:gd name="connsiteX5" fmla="*/ 32482 w 2529723"/>
              <a:gd name="connsiteY5" fmla="*/ 6849373 h 6858000"/>
              <a:gd name="connsiteX6" fmla="*/ 19531 w 2529723"/>
              <a:gd name="connsiteY6" fmla="*/ 6858000 h 6858000"/>
              <a:gd name="connsiteX7" fmla="*/ 0 w 2529723"/>
              <a:gd name="connsiteY7" fmla="*/ 6858000 h 6858000"/>
              <a:gd name="connsiteX8" fmla="*/ 14202 w 2529723"/>
              <a:gd name="connsiteY8" fmla="*/ 6848540 h 6858000"/>
              <a:gd name="connsiteX9" fmla="*/ 539221 w 2529723"/>
              <a:gd name="connsiteY9" fmla="*/ 6450578 h 6858000"/>
              <a:gd name="connsiteX10" fmla="*/ 2504546 w 2529723"/>
              <a:gd name="connsiteY10" fmla="*/ 3677682 h 6858000"/>
              <a:gd name="connsiteX11" fmla="*/ 1284280 w 2529723"/>
              <a:gd name="connsiteY11" fmla="*/ 23504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2529723" h="6858000">
                <a:moveTo>
                  <a:pt x="1258269" y="0"/>
                </a:moveTo>
                <a:lnTo>
                  <a:pt x="1275627" y="0"/>
                </a:lnTo>
                <a:lnTo>
                  <a:pt x="1302560" y="24338"/>
                </a:lnTo>
                <a:cubicBezTo>
                  <a:pt x="2156831" y="855667"/>
                  <a:pt x="2590622" y="2191755"/>
                  <a:pt x="2522825" y="3678515"/>
                </a:cubicBezTo>
                <a:cubicBezTo>
                  <a:pt x="2459072" y="5076606"/>
                  <a:pt x="1519830" y="5692656"/>
                  <a:pt x="557500" y="6451411"/>
                </a:cubicBezTo>
                <a:cubicBezTo>
                  <a:pt x="382255" y="6589587"/>
                  <a:pt x="208689" y="6724853"/>
                  <a:pt x="32482" y="6849373"/>
                </a:cubicBezTo>
                <a:lnTo>
                  <a:pt x="19531" y="6858000"/>
                </a:lnTo>
                <a:lnTo>
                  <a:pt x="0" y="6858000"/>
                </a:lnTo>
                <a:lnTo>
                  <a:pt x="14202" y="6848540"/>
                </a:lnTo>
                <a:cubicBezTo>
                  <a:pt x="190409" y="6724020"/>
                  <a:pt x="363976" y="6588754"/>
                  <a:pt x="539221" y="6450578"/>
                </a:cubicBezTo>
                <a:cubicBezTo>
                  <a:pt x="1501550" y="5691822"/>
                  <a:pt x="2440792" y="5075773"/>
                  <a:pt x="2504546" y="3677682"/>
                </a:cubicBezTo>
                <a:cubicBezTo>
                  <a:pt x="2572343" y="2190921"/>
                  <a:pt x="2138551" y="854834"/>
                  <a:pt x="1284280" y="2350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Meiryo"/>
              <a:ea typeface="+mn-ea"/>
              <a:cs typeface="+mn-cs"/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E95C0247-7D59-1DD7-2AB2-25E8B32323F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46720" y="1045596"/>
            <a:ext cx="3689406" cy="1944371"/>
          </a:xfrm>
        </p:spPr>
        <p:txBody>
          <a:bodyPr anchor="b">
            <a:normAutofit/>
          </a:bodyPr>
          <a:lstStyle/>
          <a:p>
            <a:pPr>
              <a:lnSpc>
                <a:spcPct val="120000"/>
              </a:lnSpc>
            </a:pPr>
            <a:r>
              <a:rPr lang="en-US" dirty="0"/>
              <a:t>Every Anglican parish in Polynesia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CDE6759-5A24-D121-1DFB-4AEA28B457C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046719" y="3220278"/>
            <a:ext cx="3633747" cy="2592125"/>
          </a:xfrm>
        </p:spPr>
        <p:txBody>
          <a:bodyPr>
            <a:normAutofit/>
          </a:bodyPr>
          <a:lstStyle/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500" dirty="0"/>
              <a:t>Joins with their community to directly care for Creation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500" dirty="0"/>
              <a:t> Removing rubbish from waterways</a:t>
            </a:r>
          </a:p>
          <a:p>
            <a:pPr marL="285750" indent="-285750">
              <a:lnSpc>
                <a:spcPct val="130000"/>
              </a:lnSpc>
              <a:buFontTx/>
              <a:buChar char="-"/>
            </a:pPr>
            <a:r>
              <a:rPr lang="en-US" sz="1500" dirty="0"/>
              <a:t>Planting new trees</a:t>
            </a:r>
          </a:p>
        </p:txBody>
      </p:sp>
    </p:spTree>
    <p:extLst>
      <p:ext uri="{BB962C8B-B14F-4D97-AF65-F5344CB8AC3E}">
        <p14:creationId xmlns:p14="http://schemas.microsoft.com/office/powerpoint/2010/main" val="8165131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 descr="A group of people posing for a photo&#10;&#10;Description automatically generated">
            <a:extLst>
              <a:ext uri="{FF2B5EF4-FFF2-40B4-BE49-F238E27FC236}">
                <a16:creationId xmlns:a16="http://schemas.microsoft.com/office/drawing/2014/main" id="{2EFAF65F-A5E5-5DA0-CE6D-BFEEAFB4B7F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/>
          <a:srcRect t="215" b="8716"/>
          <a:stretch/>
        </p:blipFill>
        <p:spPr>
          <a:xfrm>
            <a:off x="0" y="0"/>
            <a:ext cx="12192000" cy="7399453"/>
          </a:xfr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0EA96ED-7C44-A0AA-0365-DF254F559E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9888628" y="365677"/>
            <a:ext cx="2388524" cy="1345269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accent1">
                    <a:lumMod val="75000"/>
                  </a:schemeClr>
                </a:solidFill>
              </a:rPr>
              <a:t>We can  do it!</a:t>
            </a:r>
          </a:p>
        </p:txBody>
      </p:sp>
    </p:spTree>
    <p:extLst>
      <p:ext uri="{BB962C8B-B14F-4D97-AF65-F5344CB8AC3E}">
        <p14:creationId xmlns:p14="http://schemas.microsoft.com/office/powerpoint/2010/main" val="231875287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2B6004-93FC-B048-43E6-F55DFE0B3C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928096" y="442221"/>
            <a:ext cx="3159626" cy="1193888"/>
          </a:xfrm>
        </p:spPr>
        <p:txBody>
          <a:bodyPr>
            <a:normAutofit fontScale="90000"/>
          </a:bodyPr>
          <a:lstStyle/>
          <a:p>
            <a:r>
              <a:rPr lang="en-US" dirty="0"/>
              <a:t>Gather or join?</a:t>
            </a:r>
          </a:p>
        </p:txBody>
      </p:sp>
      <p:pic>
        <p:nvPicPr>
          <p:cNvPr id="5" name="Content Placeholder 4" descr="A screenshot of a website&#10;&#10;Description automatically generated">
            <a:extLst>
              <a:ext uri="{FF2B5EF4-FFF2-40B4-BE49-F238E27FC236}">
                <a16:creationId xmlns:a16="http://schemas.microsoft.com/office/drawing/2014/main" id="{B8C0460E-C700-16FA-4652-86CC0A712B4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-1" y="20781"/>
            <a:ext cx="8928097" cy="6283037"/>
          </a:xfrm>
        </p:spPr>
      </p:pic>
      <p:pic>
        <p:nvPicPr>
          <p:cNvPr id="7" name="Picture 6" descr="A screenshot of a website&#10;&#10;Description automatically generated">
            <a:extLst>
              <a:ext uri="{FF2B5EF4-FFF2-40B4-BE49-F238E27FC236}">
                <a16:creationId xmlns:a16="http://schemas.microsoft.com/office/drawing/2014/main" id="{DED7686F-8332-0256-D366-CB5AC4856C2A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19600" y="1636108"/>
            <a:ext cx="7772400" cy="52218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239015"/>
      </p:ext>
    </p:extLst>
  </p:cSld>
  <p:clrMapOvr>
    <a:masterClrMapping/>
  </p:clrMapOvr>
</p:sld>
</file>

<file path=ppt/theme/theme1.xml><?xml version="1.0" encoding="utf-8"?>
<a:theme xmlns:a="http://schemas.openxmlformats.org/drawingml/2006/main" name="SketchLinesVTI">
  <a:themeElements>
    <a:clrScheme name="SketchLines">
      <a:dk1>
        <a:sysClr val="windowText" lastClr="000000"/>
      </a:dk1>
      <a:lt1>
        <a:sysClr val="window" lastClr="FFFFFF"/>
      </a:lt1>
      <a:dk2>
        <a:srgbClr val="564E4E"/>
      </a:dk2>
      <a:lt2>
        <a:srgbClr val="EEEBE2"/>
      </a:lt2>
      <a:accent1>
        <a:srgbClr val="E54837"/>
      </a:accent1>
      <a:accent2>
        <a:srgbClr val="947F53"/>
      </a:accent2>
      <a:accent3>
        <a:srgbClr val="BE8D64"/>
      </a:accent3>
      <a:accent4>
        <a:srgbClr val="E0C171"/>
      </a:accent4>
      <a:accent5>
        <a:srgbClr val="968572"/>
      </a:accent5>
      <a:accent6>
        <a:srgbClr val="855D5D"/>
      </a:accent6>
      <a:hlink>
        <a:srgbClr val="CC9900"/>
      </a:hlink>
      <a:folHlink>
        <a:srgbClr val="96A9A9"/>
      </a:folHlink>
    </a:clrScheme>
    <a:fontScheme name="Custom 7">
      <a:majorFont>
        <a:latin typeface="Meiryo"/>
        <a:ea typeface=""/>
        <a:cs typeface=""/>
      </a:majorFont>
      <a:minorFont>
        <a:latin typeface="Meiryo"/>
        <a:ea typeface=""/>
        <a:cs typeface=""/>
      </a:minorFont>
    </a:fontScheme>
    <a:fmtScheme name="Feathered">
      <a:fillStyleLst>
        <a:solidFill>
          <a:schemeClr val="phClr"/>
        </a:solidFill>
        <a:solidFill>
          <a:schemeClr val="phClr">
            <a:tint val="67000"/>
            <a:satMod val="105000"/>
          </a:schemeClr>
        </a:solidFill>
        <a:gradFill rotWithShape="1">
          <a:gsLst>
            <a:gs pos="0">
              <a:schemeClr val="phClr">
                <a:tint val="94000"/>
                <a:satMod val="103000"/>
                <a:lumMod val="102000"/>
              </a:schemeClr>
            </a:gs>
            <a:gs pos="50000">
              <a:schemeClr val="phClr">
                <a:shade val="100000"/>
                <a:satMod val="110000"/>
                <a:lumMod val="100000"/>
              </a:schemeClr>
            </a:gs>
            <a:gs pos="100000">
              <a:schemeClr val="phClr">
                <a:shade val="70000"/>
                <a:satMod val="120000"/>
                <a:lumMod val="99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27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>
              <a:tint val="50000"/>
              <a:shade val="83000"/>
            </a:schemeClr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25400" dir="5400000" algn="ctr" rotWithShape="0">
              <a:srgbClr val="000000">
                <a:alpha val="20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hade val="98000"/>
                <a:satMod val="150000"/>
                <a:lumMod val="102000"/>
              </a:schemeClr>
            </a:gs>
            <a:gs pos="50000">
              <a:schemeClr val="phClr">
                <a:tint val="98000"/>
                <a:shade val="90000"/>
                <a:satMod val="13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ketchLinesVTI" id="{8C0B0F05-C8D0-4078-9615-83E590287484}" vid="{43A7BC57-C1E3-4EE6-BDBC-5422DD574AF2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712</TotalTime>
  <Words>392</Words>
  <Application>Microsoft Macintosh PowerPoint</Application>
  <PresentationFormat>Widescreen</PresentationFormat>
  <Paragraphs>59</Paragraphs>
  <Slides>26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26</vt:i4>
      </vt:variant>
    </vt:vector>
  </HeadingPairs>
  <TitlesOfParts>
    <vt:vector size="30" baseType="lpstr">
      <vt:lpstr>Meiryo</vt:lpstr>
      <vt:lpstr>Aptos</vt:lpstr>
      <vt:lpstr>Corbel</vt:lpstr>
      <vt:lpstr>SketchLinesVTI</vt:lpstr>
      <vt:lpstr> Church Life Survey 20,357 NZ Christians Responsibility to care for environment 95% 18% Very active</vt:lpstr>
      <vt:lpstr>Ninety nine</vt:lpstr>
      <vt:lpstr>Plus one</vt:lpstr>
      <vt:lpstr>Climate resilience meets church resilience</vt:lpstr>
      <vt:lpstr>Moana Water of Life challenge: Becoming safe and resilient churches</vt:lpstr>
      <vt:lpstr>It starts with prayer</vt:lpstr>
      <vt:lpstr>Every Anglican parish in Polynesia</vt:lpstr>
      <vt:lpstr>We can  do it!</vt:lpstr>
      <vt:lpstr>Gather or join?</vt:lpstr>
      <vt:lpstr>How does climate resilience help church resilience here in Otago-Southland?</vt:lpstr>
      <vt:lpstr>Climate resilience community value &amp; license to operate</vt:lpstr>
      <vt:lpstr>Spiritual value: Climate crisis, hopelessness &amp; Christian hope</vt:lpstr>
      <vt:lpstr> Hopelessness reported by  people in  Aotearoa-NZ</vt:lpstr>
      <vt:lpstr>Our Diocese of Polynesia churches map  risks in their local parish boundaries</vt:lpstr>
      <vt:lpstr>The Diocese of Polynesia consults scientists and works with Government and Civil Defence </vt:lpstr>
      <vt:lpstr>Environmental mitigation plans</vt:lpstr>
      <vt:lpstr>What are our safest assets?</vt:lpstr>
      <vt:lpstr>Dunedin North two worshipping churches + one former </vt:lpstr>
      <vt:lpstr>All Saints’ &amp; North Road (St Martin’s)</vt:lpstr>
      <vt:lpstr>St Thomas’s Hall – our burden, or our salvation?</vt:lpstr>
      <vt:lpstr>CIVA Training: Track and record parish households $$, water, health, power/fuel, food</vt:lpstr>
      <vt:lpstr>Physical addresses? Mobile nos.? Readiness?</vt:lpstr>
      <vt:lpstr>When Cyclone  Gabrielle  hit Kaipara in Northland </vt:lpstr>
      <vt:lpstr>St Peter’s  Te Kōpuru  in Dargaville</vt:lpstr>
      <vt:lpstr> </vt:lpstr>
      <vt:lpstr>95% of us care for Creation Opportunity for resilient church Evangelism &amp; connection Caring for people/planet Pure outdoor fun! Resourcing community Resourcing church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Julanne Clarke-Morris</dc:creator>
  <cp:lastModifiedBy>Julanne Clarke-Morris</cp:lastModifiedBy>
  <cp:revision>7</cp:revision>
  <dcterms:created xsi:type="dcterms:W3CDTF">2024-09-12T12:05:00Z</dcterms:created>
  <dcterms:modified xsi:type="dcterms:W3CDTF">2024-09-14T01:21:06Z</dcterms:modified>
</cp:coreProperties>
</file>