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7" r:id="rId3"/>
    <p:sldId id="259" r:id="rId4"/>
    <p:sldId id="262" r:id="rId5"/>
    <p:sldId id="263" r:id="rId6"/>
    <p:sldId id="265" r:id="rId7"/>
    <p:sldId id="264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68B39-0250-7934-F071-880423A3A068}" v="37" dt="2026-02-24T01:01:34.687"/>
    <p1510:client id="{EDBC8E18-CBAE-BFBA-7BEE-B313662BDA68}" v="77" dt="2026-02-22T21:18:45.2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4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2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4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88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3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5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6_31aTF_Zg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olunteer.sva.org.n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EDBC09E-10FE-C48A-8AE5-2DE3D7D70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051" y="978408"/>
            <a:ext cx="9165661" cy="3290123"/>
          </a:xfrm>
        </p:spPr>
        <p:txBody>
          <a:bodyPr anchor="t">
            <a:normAutofit/>
          </a:bodyPr>
          <a:lstStyle/>
          <a:p>
            <a:r>
              <a:rPr lang="en-US" sz="6600"/>
              <a:t>Service at CBHS</a:t>
            </a:r>
            <a:br>
              <a:rPr lang="en-US" sz="6600" dirty="0"/>
            </a:br>
            <a:br>
              <a:rPr lang="en-US" sz="6600" dirty="0"/>
            </a:br>
            <a:endParaRPr lang="en-US" sz="6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EBD83C-D653-7B6E-791C-91DC49F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B09CB6-CBCC-A221-E35E-4FA215926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696" y="4617503"/>
            <a:ext cx="6071583" cy="45719"/>
          </a:xfrm>
          <a:custGeom>
            <a:avLst/>
            <a:gdLst>
              <a:gd name="connsiteX0" fmla="*/ 0 w 6071583"/>
              <a:gd name="connsiteY0" fmla="*/ 0 h 45719"/>
              <a:gd name="connsiteX1" fmla="*/ 3434358 w 6071583"/>
              <a:gd name="connsiteY1" fmla="*/ 0 h 45719"/>
              <a:gd name="connsiteX2" fmla="*/ 4667593 w 6071583"/>
              <a:gd name="connsiteY2" fmla="*/ 0 h 45719"/>
              <a:gd name="connsiteX3" fmla="*/ 6071583 w 6071583"/>
              <a:gd name="connsiteY3" fmla="*/ 0 h 45719"/>
              <a:gd name="connsiteX4" fmla="*/ 6071583 w 6071583"/>
              <a:gd name="connsiteY4" fmla="*/ 45719 h 45719"/>
              <a:gd name="connsiteX5" fmla="*/ 4667593 w 6071583"/>
              <a:gd name="connsiteY5" fmla="*/ 45719 h 45719"/>
              <a:gd name="connsiteX6" fmla="*/ 3434358 w 6071583"/>
              <a:gd name="connsiteY6" fmla="*/ 45719 h 45719"/>
              <a:gd name="connsiteX7" fmla="*/ 0 w 6071583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1583" h="45719">
                <a:moveTo>
                  <a:pt x="0" y="0"/>
                </a:moveTo>
                <a:lnTo>
                  <a:pt x="3434358" y="0"/>
                </a:lnTo>
                <a:lnTo>
                  <a:pt x="4667593" y="0"/>
                </a:lnTo>
                <a:lnTo>
                  <a:pt x="6071583" y="0"/>
                </a:lnTo>
                <a:lnTo>
                  <a:pt x="6071583" y="45719"/>
                </a:lnTo>
                <a:lnTo>
                  <a:pt x="4667593" y="45719"/>
                </a:lnTo>
                <a:lnTo>
                  <a:pt x="3434358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AF96-EC77-1557-42C8-A59E5C82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870374"/>
          </a:xfrm>
        </p:spPr>
        <p:txBody>
          <a:bodyPr/>
          <a:lstStyle/>
          <a:p>
            <a:r>
              <a:rPr lang="en-US"/>
              <a:t>Intro to SVA</a:t>
            </a:r>
            <a:endParaRPr lang="en-US" dirty="0"/>
          </a:p>
        </p:txBody>
      </p:sp>
      <p:pic>
        <p:nvPicPr>
          <p:cNvPr id="4" name="Online Media 3" title="Why Join SVA and How We Work with SVA Founder Sam Johnson | SVA x AA Insurance">
            <a:hlinkClick r:id="" action="ppaction://noaction"/>
            <a:extLst>
              <a:ext uri="{FF2B5EF4-FFF2-40B4-BE49-F238E27FC236}">
                <a16:creationId xmlns:a16="http://schemas.microsoft.com/office/drawing/2014/main" id="{8B52994C-166D-CD51-5EC7-6EED914E471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0537" y="1717323"/>
            <a:ext cx="8431387" cy="48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4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36E4-96F0-D4F8-020B-8B279F97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51408"/>
            <a:ext cx="11155680" cy="5723312"/>
          </a:xfrm>
        </p:spPr>
        <p:txBody>
          <a:bodyPr>
            <a:normAutofit/>
          </a:bodyPr>
          <a:lstStyle/>
          <a:p>
            <a:r>
              <a:rPr lang="en-US" dirty="0"/>
              <a:t>How to sign-up to SVA 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Go to : </a:t>
            </a:r>
            <a:r>
              <a:rPr lang="en-US" b="0" dirty="0">
                <a:ea typeface="+mj-lt"/>
                <a:cs typeface="+mj-lt"/>
                <a:hlinkClick r:id="rId2"/>
              </a:rPr>
              <a:t>https://volunteer.sva.org.nz/</a:t>
            </a:r>
            <a:r>
              <a:rPr lang="en-US" b="0" dirty="0">
                <a:ea typeface="+mj-lt"/>
                <a:cs typeface="+mj-lt"/>
              </a:rPr>
              <a:t> </a:t>
            </a:r>
            <a:br>
              <a:rPr lang="en-US" b="0" dirty="0">
                <a:ea typeface="+mj-lt"/>
                <a:cs typeface="+mj-lt"/>
              </a:rPr>
            </a:br>
            <a:r>
              <a:rPr lang="en-US" b="0" dirty="0">
                <a:ea typeface="+mj-lt"/>
                <a:cs typeface="+mj-lt"/>
              </a:rPr>
              <a:t>- make an account using school email </a:t>
            </a:r>
            <a:br>
              <a:rPr lang="en-US" b="0" dirty="0">
                <a:ea typeface="+mj-lt"/>
                <a:cs typeface="+mj-lt"/>
              </a:rPr>
            </a:br>
            <a:r>
              <a:rPr lang="en-US" b="0" dirty="0">
                <a:ea typeface="+mj-lt"/>
                <a:cs typeface="+mj-lt"/>
              </a:rPr>
              <a:t>- log your hours on SVA website. </a:t>
            </a:r>
            <a:br>
              <a:rPr lang="en-US" b="0" dirty="0">
                <a:ea typeface="+mj-lt"/>
                <a:cs typeface="+mj-lt"/>
              </a:rPr>
            </a:br>
            <a:r>
              <a:rPr lang="en-US" b="0">
                <a:ea typeface="+mj-lt"/>
                <a:cs typeface="+mj-lt"/>
              </a:rPr>
              <a:t>- Earn SVA badges !</a:t>
            </a:r>
            <a:endParaRPr lang="en-US" dirty="0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580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0ACB6-5B8F-7F16-B65B-8682C318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0777470" cy="10082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Go to the SVA website and click Sign-up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 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DD57DDC-2075-7CBD-00B4-0A5FF0991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7A761383-4ACA-57C4-640A-8DE2A61477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39"/>
          <a:stretch>
            <a:fillRect/>
          </a:stretch>
        </p:blipFill>
        <p:spPr>
          <a:xfrm>
            <a:off x="517868" y="1720023"/>
            <a:ext cx="11153216" cy="435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5D7CA-9F30-5D06-F698-0B3B44448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31B9CAB-9D48-7596-1741-DFE1956C9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5F76904-40E7-3066-2670-55CE3B6DA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0A9D02-CE53-0657-3BC3-00778E10B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2E546-44B6-5F33-5E5D-51AE8FF08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9"/>
            <a:ext cx="10777470" cy="10082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Enter Country and region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 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760BAF4-DC44-C93E-5245-83DC07BC9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9E2B6CDA-ED2B-8637-C51C-3CCB0A960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6" y="1990439"/>
            <a:ext cx="9891889" cy="43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67ABC3-BC2F-0BCC-AA9F-AED1C28A9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AD9F94-15DE-D4B5-DF7D-C76C0AE96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C8CC5B-70CF-017F-D0DA-D89D55CB3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1692B70-EE81-80CF-7495-17E27A593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870E8B-6852-E5C1-B143-41B22E89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96187"/>
            <a:ext cx="10777470" cy="100820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Fill in your student details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 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B6BDE7-560B-F927-EBA6-951BDE794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screenshot of a computer">
            <a:extLst>
              <a:ext uri="{FF2B5EF4-FFF2-40B4-BE49-F238E27FC236}">
                <a16:creationId xmlns:a16="http://schemas.microsoft.com/office/drawing/2014/main" id="{0C839C2F-0C76-1F6C-12AB-18F628025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56" y="1208493"/>
            <a:ext cx="9383889" cy="517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90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7F423-7E38-A7F7-3C52-D3EFF783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your email and start logg</a:t>
            </a:r>
            <a:r>
              <a:rPr lang="en-US"/>
              <a:t>ing hours !</a:t>
            </a:r>
            <a:endParaRPr lang="en-US" dirty="0"/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575B627-F76F-E0D6-E4A5-E2B828841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6" y="2097281"/>
            <a:ext cx="10258778" cy="41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C30FA-796B-CE24-F2A9-1BA99ED0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16772"/>
            <a:ext cx="11155680" cy="5861857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service : </a:t>
            </a:r>
            <a:br>
              <a:rPr lang="en-US" dirty="0"/>
            </a:br>
            <a:r>
              <a:rPr lang="en-US" dirty="0"/>
              <a:t>- Student librarian, Laptop refurbishment</a:t>
            </a:r>
            <a:br>
              <a:rPr lang="en-US" dirty="0"/>
            </a:br>
            <a:r>
              <a:rPr lang="en-US" dirty="0"/>
              <a:t>- Attending club meetings, </a:t>
            </a:r>
            <a:br>
              <a:rPr lang="en-US" dirty="0"/>
            </a:br>
            <a:r>
              <a:rPr lang="en-US" dirty="0"/>
              <a:t>- Tree planting, and helping out at events</a:t>
            </a:r>
            <a:br>
              <a:rPr lang="en-US" dirty="0"/>
            </a:br>
            <a:r>
              <a:rPr lang="en-US" dirty="0"/>
              <a:t>- Help with fundraising at events</a:t>
            </a:r>
            <a:br>
              <a:rPr lang="en-US" dirty="0"/>
            </a:br>
            <a:r>
              <a:rPr lang="en-US" dirty="0"/>
              <a:t>- Media team and technical team </a:t>
            </a:r>
            <a:br>
              <a:rPr lang="en-US" dirty="0"/>
            </a:br>
            <a:r>
              <a:rPr lang="en-US" dirty="0"/>
              <a:t>- </a:t>
            </a:r>
            <a:r>
              <a:rPr lang="en-US" b="0" dirty="0">
                <a:ea typeface="+mj-lt"/>
                <a:cs typeface="+mj-lt"/>
              </a:rPr>
              <a:t>Volunteering for Cancer Society </a:t>
            </a:r>
            <a:br>
              <a:rPr lang="en-US" b="0" dirty="0"/>
            </a:br>
            <a:r>
              <a:rPr lang="en-US" b="0" dirty="0"/>
              <a:t>- </a:t>
            </a:r>
            <a:r>
              <a:rPr lang="en-US" b="0" dirty="0">
                <a:ea typeface="+mj-lt"/>
                <a:cs typeface="+mj-lt"/>
              </a:rPr>
              <a:t>Wellies For Well-Being 10km walk</a:t>
            </a:r>
            <a:br>
              <a:rPr lang="en-US" b="0" dirty="0"/>
            </a:br>
            <a:r>
              <a:rPr lang="en-US" b="0" dirty="0"/>
              <a:t>- </a:t>
            </a:r>
            <a:r>
              <a:rPr lang="en-US" b="0" dirty="0">
                <a:ea typeface="+mj-lt"/>
                <a:cs typeface="+mj-lt"/>
              </a:rPr>
              <a:t>Volunteering at CBHS uniform shop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23231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GestaltVTI</vt:lpstr>
      <vt:lpstr>Service at CBHS  </vt:lpstr>
      <vt:lpstr>Intro to SVA</vt:lpstr>
      <vt:lpstr>How to sign-up to SVA ?   - Go to : https://volunteer.sva.org.nz/  - make an account using school email  - log your hours on SVA website.  - Earn SVA badges !</vt:lpstr>
      <vt:lpstr>Go to the SVA website and click Sign-up   </vt:lpstr>
      <vt:lpstr>Enter Country and region   </vt:lpstr>
      <vt:lpstr>Fill in your student details   </vt:lpstr>
      <vt:lpstr>Verify your email and start logging hours !</vt:lpstr>
      <vt:lpstr>Examples of service :  - Student librarian, Laptop refurbishment - Attending club meetings,  - Tree planting, and helping out at events - Help with fundraising at events - Media team and technical team  - Volunteering for Cancer Society  - Wellies For Well-Being 10km walk - Volunteering at CBHS uniform shop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211</cp:revision>
  <dcterms:created xsi:type="dcterms:W3CDTF">2026-02-18T08:53:02Z</dcterms:created>
  <dcterms:modified xsi:type="dcterms:W3CDTF">2026-02-24T02:40:59Z</dcterms:modified>
</cp:coreProperties>
</file>