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038073208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4038073208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Leah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Taken at Bishopdale Park by the skate park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03807320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03807320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Shine.  Looking down Bishopdale Mall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03807320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03807320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Jazmin.  The famous Bishopdale Park Elephant slide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038073208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038073208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Mahdiya.  A glimpse of the Bishopdale tennis court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03807320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4038073208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Rebecka.  Orauwhāta Library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038073208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038073208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David.  NZ emblem on side of old Mitre 10 building.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03807320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03807320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Layla.  The sun through the trees at Isleworth School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David.  Harewood Road, passing Bishopdale Park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4038073208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4038073208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Jasmine.  Maxine Burney, artist in Staines Street, available for colourful commissions!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03807320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4038073208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Danica.  Tree Tech in Leacroft St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03807320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403807320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Shine.  The Bishopdale $2 Store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Maddi.  Blossom tree about to flower in the Isleworth School grounds.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038073208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4038073208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Maiya.  Peaceful foliage at Breens Intermediate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Jazmin.  Freesian cow down at Bishopdale Mall.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4038073208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4038073208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Emily.  Action down the slide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4038073208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4038073208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Jess.  Isleworth students at work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038073208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038073208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Layla.  Chris Robinson working at Relove in Leacroft St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4038073208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4038073208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Maiya  A stencil from Breens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4038073208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4038073208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Greer.  Michael takes a rest at Bishopdale Mall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4038073208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4038073208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Jazmin.  Signage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4038073208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4038073208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Olive W-P.  Bishopdale Clock Tower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4038073208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4038073208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Mahdiya.  View of Raleigh St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4038073208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4038073208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Maiya  Water in Bishopdale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4038073208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4038073208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Jazmin.  Fun playground in Bishopdale Mall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038073208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038073208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Danica.  Rocking horse enjoyed by a whānau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4038073208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4038073208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Leah.   Shark attack at the chippie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4038073208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4038073208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Jessica.  Breens Intermediate foyer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4038073208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4038073208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Maddi.  Both taken at Bishopdale Park.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fb309065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fb309065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Georgia.  Leacroft St Dairy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4038073208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4038073208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Sofia.  By the Breens science room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4038073208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4038073208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Jazz.   Joan walks down Mooray Ave on a sunny winter’s afternoon.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4038073208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4038073208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Georgia.  Leacroft St Fruit and Veg shop.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4038073208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4038073208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Sofia.  Interesting bush designs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4038073208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4038073208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Jazmin.  Across the Bishopdale carpark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4038073208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4038073208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Rebecka.  Bishopdale Scouts Den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4038073208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4038073208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Greer.  School zone, Farrington Ave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4038073208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4038073208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Olive W-P.  Zombie in Grant Armstrong Park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4038073208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4038073208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Jessica and Sofia.  Art installation at Breens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4038073208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4038073208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Rebecka.  Relove on Leacroft St.   Second hand clothing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4038073208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4038073208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Emily.  Olivia and Lydia play at Bishopdale Park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4038073208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4038073208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Jessica  Mosiac chairs at Breens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4038073208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4038073208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406404ad94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406404ad94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406404ad94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406404ad94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 p14:dur="3100">
        <p14:flip dir="l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24285414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311700" y="1992875"/>
            <a:ext cx="8520600" cy="29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In July 2018, a group of senior students at Isleworth School, joined a photography elective.  </a:t>
            </a:r>
            <a:endParaRPr sz="22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Inspired by the </a:t>
            </a:r>
            <a:r>
              <a:rPr lang="en" sz="2200" u="sng">
                <a:solidFill>
                  <a:schemeClr val="hlink"/>
                </a:solidFill>
                <a:hlinkClick r:id="rId3"/>
              </a:rPr>
              <a:t>Christchurch Documentary Project</a:t>
            </a:r>
            <a:r>
              <a:rPr lang="en" sz="2200" u="sng">
                <a:solidFill>
                  <a:schemeClr val="hlink"/>
                </a:solidFill>
                <a:hlinkClick r:id="rId3"/>
              </a:rPr>
              <a:t>: Bish</a:t>
            </a:r>
            <a:r>
              <a:rPr lang="en" sz="2200" u="sng">
                <a:solidFill>
                  <a:schemeClr val="hlink"/>
                </a:solidFill>
                <a:hlinkClick r:id="rId3"/>
              </a:rPr>
              <a:t>opdale, 2017</a:t>
            </a:r>
            <a:r>
              <a:rPr lang="en" sz="2200"/>
              <a:t>, a collaboration between UC Fine Arts and Christchurch City Libraries, the group was excited to get out in their community, armed with cameras.  The children worked with a wonderful, local photographer, Jess McGiffin, to discover how to take great photos.  Here is our version:   ‘</a:t>
            </a:r>
            <a:r>
              <a:rPr lang="en" sz="2200" b="1" i="1"/>
              <a:t>Bishopdale Project: Our Place</a:t>
            </a:r>
            <a:r>
              <a:rPr lang="en" sz="2200"/>
              <a:t>’</a:t>
            </a:r>
            <a:endParaRPr sz="220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325" y="99901"/>
            <a:ext cx="7116500" cy="189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300">
        <p14:prism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8529" y="0"/>
            <a:ext cx="777547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14300" y="9525"/>
            <a:ext cx="1354200" cy="44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Leah took this shot at Bishopdale Park, down by the skate park.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050" y="0"/>
            <a:ext cx="483724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5586425" y="3567100"/>
            <a:ext cx="3386100" cy="13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Shine captured this shot, looking down Bishopdale Mall.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5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6858000" y="-4775"/>
            <a:ext cx="2286000" cy="40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Jazmin took a shot of the iconic Bishopdale elephant slide.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92774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0126" y="0"/>
            <a:ext cx="2463874" cy="2571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0125" y="2571749"/>
            <a:ext cx="2463874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/>
          <p:nvPr/>
        </p:nvSpPr>
        <p:spPr>
          <a:xfrm>
            <a:off x="4914900" y="1466850"/>
            <a:ext cx="1765200" cy="36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Mahdiya shot a glimpse of the Bishopdale Tennis Court through the netting.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986578" cy="523994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8"/>
          <p:cNvSpPr txBox="1"/>
          <p:nvPr/>
        </p:nvSpPr>
        <p:spPr>
          <a:xfrm>
            <a:off x="7043750" y="23800"/>
            <a:ext cx="2100300" cy="3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Rebecka photographed Ōrauwhāta Library.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0000" y="-165025"/>
            <a:ext cx="9144000" cy="53085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9"/>
          <p:cNvSpPr txBox="1"/>
          <p:nvPr/>
        </p:nvSpPr>
        <p:spPr>
          <a:xfrm>
            <a:off x="85725" y="4205275"/>
            <a:ext cx="87465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The NZ emblem is a feature of the side of the old Mitre 10 building.  This photo was snapped by David.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14776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1762" y="0"/>
            <a:ext cx="373222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0"/>
          <p:cNvSpPr txBox="1"/>
          <p:nvPr/>
        </p:nvSpPr>
        <p:spPr>
          <a:xfrm>
            <a:off x="3857625" y="52375"/>
            <a:ext cx="1470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(Left) Layla’s shot of the sun peeking through the trees at Isleworth School.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(Right)</a:t>
            </a:r>
            <a:endParaRPr sz="1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A car driving down Harewood Rd, past Bishopdale Park. </a:t>
            </a:r>
            <a:endParaRPr sz="18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By David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6050" y="0"/>
            <a:ext cx="686794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1"/>
          <p:cNvSpPr txBox="1"/>
          <p:nvPr/>
        </p:nvSpPr>
        <p:spPr>
          <a:xfrm>
            <a:off x="0" y="252400"/>
            <a:ext cx="2276100" cy="46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In Staines St, we came across this fabulous artwork, on an electricity cabinet.  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The artist, Maxine Burney, met us and told us about her painting.  The dog and cat lived in the neighbourhood.  She is available for painting colourful commissions!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By Jasmine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2"/>
          <p:cNvSpPr txBox="1"/>
          <p:nvPr/>
        </p:nvSpPr>
        <p:spPr>
          <a:xfrm>
            <a:off x="6900875" y="3295650"/>
            <a:ext cx="2243100" cy="17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Danica found this worker from Tree Tech working hard in Leacroft St.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" y="0"/>
            <a:ext cx="3851471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1977" y="0"/>
            <a:ext cx="338202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3"/>
          <p:cNvSpPr txBox="1"/>
          <p:nvPr/>
        </p:nvSpPr>
        <p:spPr>
          <a:xfrm>
            <a:off x="228600" y="4110025"/>
            <a:ext cx="36228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Shine snapped some action from the Bishopdale Mall $2 Store.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24" name="Google Shape;124;p23"/>
          <p:cNvSpPr txBox="1"/>
          <p:nvPr/>
        </p:nvSpPr>
        <p:spPr>
          <a:xfrm>
            <a:off x="3851400" y="238125"/>
            <a:ext cx="19104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Maddi found this blossom tree, about to burst into flower in the Isleworth School grounds.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6105" y="100025"/>
            <a:ext cx="5188012" cy="389102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4"/>
          <p:cNvSpPr txBox="1"/>
          <p:nvPr/>
        </p:nvSpPr>
        <p:spPr>
          <a:xfrm>
            <a:off x="4600575" y="4052875"/>
            <a:ext cx="4429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Jazmin captured a shot of this friesian cow down at Bishopdale Mall playground.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32" name="Google Shape;132;p24"/>
          <p:cNvSpPr txBox="1"/>
          <p:nvPr/>
        </p:nvSpPr>
        <p:spPr>
          <a:xfrm>
            <a:off x="3857625" y="52375"/>
            <a:ext cx="1098600" cy="3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Maiya found a peaceful nook down at Breens Interme-diate.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5"/>
          <p:cNvSpPr txBox="1"/>
          <p:nvPr/>
        </p:nvSpPr>
        <p:spPr>
          <a:xfrm>
            <a:off x="0" y="38100"/>
            <a:ext cx="2286000" cy="36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Emily took this photo just before she whizzed down the slide at Bishopdale Park.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0"/>
            <a:ext cx="780106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6"/>
          <p:cNvSpPr txBox="1"/>
          <p:nvPr/>
        </p:nvSpPr>
        <p:spPr>
          <a:xfrm>
            <a:off x="7801050" y="52375"/>
            <a:ext cx="1342800" cy="4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Our photograhy tutor, Jess McGiffen, took this lovely shot of Leah and Sofia through the roses at Isleworth School.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8" y="0"/>
            <a:ext cx="3270132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514350" y="1366825"/>
            <a:ext cx="3228900" cy="30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Layla found Chris Robinson, working hard in the second hand clothing shop, </a:t>
            </a:r>
            <a:r>
              <a:rPr lang="en" sz="1800" i="1">
                <a:solidFill>
                  <a:srgbClr val="FFFFFF"/>
                </a:solidFill>
              </a:rPr>
              <a:t>Relove </a:t>
            </a:r>
            <a:r>
              <a:rPr lang="en" sz="1800">
                <a:solidFill>
                  <a:srgbClr val="FFFFFF"/>
                </a:solidFill>
              </a:rPr>
              <a:t>in Leacroft Street.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998" y="0"/>
            <a:ext cx="5642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8"/>
          <p:cNvSpPr txBox="1"/>
          <p:nvPr/>
        </p:nvSpPr>
        <p:spPr>
          <a:xfrm>
            <a:off x="0" y="152400"/>
            <a:ext cx="1751100" cy="43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Maiya found this stencil on the wall down at Breens.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5925" y="566750"/>
            <a:ext cx="5772150" cy="43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9"/>
          <p:cNvSpPr txBox="1"/>
          <p:nvPr/>
        </p:nvSpPr>
        <p:spPr>
          <a:xfrm>
            <a:off x="492900" y="80950"/>
            <a:ext cx="81582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Shopper, Michael, taking a break at Bishopdale Mall.  By Greer 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5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0"/>
          <p:cNvSpPr txBox="1"/>
          <p:nvPr/>
        </p:nvSpPr>
        <p:spPr>
          <a:xfrm>
            <a:off x="6958025" y="823900"/>
            <a:ext cx="2186100" cy="17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Jazmin took this photo of the signage at Bishopdale Park.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9356" y="0"/>
            <a:ext cx="302558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1"/>
          <p:cNvSpPr txBox="1"/>
          <p:nvPr/>
        </p:nvSpPr>
        <p:spPr>
          <a:xfrm>
            <a:off x="1028700" y="581025"/>
            <a:ext cx="2000100" cy="42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The clock tower at Bishopdale Shopping Mall, taken by Olive.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2"/>
          <p:cNvSpPr txBox="1"/>
          <p:nvPr/>
        </p:nvSpPr>
        <p:spPr>
          <a:xfrm>
            <a:off x="7029450" y="852475"/>
            <a:ext cx="1843200" cy="31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Mahdiya captured the winter sun filtering through leaves in Raleigh Street.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3"/>
          <p:cNvSpPr txBox="1"/>
          <p:nvPr/>
        </p:nvSpPr>
        <p:spPr>
          <a:xfrm>
            <a:off x="6972300" y="366700"/>
            <a:ext cx="2171400" cy="3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Maiya snapped this action shot of water squirting in a Bishopdale fountain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7995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4"/>
          <p:cNvSpPr txBox="1"/>
          <p:nvPr/>
        </p:nvSpPr>
        <p:spPr>
          <a:xfrm>
            <a:off x="228600" y="852475"/>
            <a:ext cx="1943100" cy="34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Jazmin took this shot of the fun playground in Bishopdale Mall.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5249" y="0"/>
            <a:ext cx="675875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5"/>
          <p:cNvSpPr txBox="1"/>
          <p:nvPr/>
        </p:nvSpPr>
        <p:spPr>
          <a:xfrm>
            <a:off x="142875" y="2571750"/>
            <a:ext cx="2242500" cy="21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Danica came across this whānau enjoying the rocking horse and other play equipment at Bishopdale Park.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05" name="Google Shape;20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798" y="0"/>
            <a:ext cx="88684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6"/>
          <p:cNvSpPr txBox="1"/>
          <p:nvPr/>
        </p:nvSpPr>
        <p:spPr>
          <a:xfrm>
            <a:off x="137800" y="171450"/>
            <a:ext cx="8632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Shark attack!  Leah snapped this photo at the Bishopdale fish and chip shop.</a:t>
            </a:r>
            <a:endParaRPr sz="1800"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0"/>
            <a:ext cx="6520449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7"/>
          <p:cNvSpPr txBox="1"/>
          <p:nvPr/>
        </p:nvSpPr>
        <p:spPr>
          <a:xfrm>
            <a:off x="6672275" y="623875"/>
            <a:ext cx="23859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When you pop into the office at Breens, you are greeted by this cute giraffe… and a lovely office lady!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By Jessica 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1149" y="0"/>
            <a:ext cx="32228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4" y="0"/>
            <a:ext cx="32228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6634" y="1861254"/>
            <a:ext cx="1170698" cy="2081273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8"/>
          <p:cNvSpPr txBox="1"/>
          <p:nvPr/>
        </p:nvSpPr>
        <p:spPr>
          <a:xfrm>
            <a:off x="3286125" y="681025"/>
            <a:ext cx="2535900" cy="11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Maddi took these shots at Bishopdale Park.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2852" y="0"/>
            <a:ext cx="384114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9"/>
          <p:cNvSpPr txBox="1"/>
          <p:nvPr/>
        </p:nvSpPr>
        <p:spPr>
          <a:xfrm>
            <a:off x="257175" y="1795450"/>
            <a:ext cx="4843500" cy="10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The shopkeeper at work in the Leacroft Street dairy.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By Georgia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0" y="0"/>
            <a:ext cx="685800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40"/>
          <p:cNvSpPr txBox="1"/>
          <p:nvPr/>
        </p:nvSpPr>
        <p:spPr>
          <a:xfrm>
            <a:off x="200025" y="852475"/>
            <a:ext cx="1943100" cy="35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Sofia found a wall covered in handprints on Breens’s science room.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8316" y="0"/>
            <a:ext cx="360736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1"/>
          <p:cNvSpPr txBox="1"/>
          <p:nvPr/>
        </p:nvSpPr>
        <p:spPr>
          <a:xfrm>
            <a:off x="214325" y="995350"/>
            <a:ext cx="2443200" cy="28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Bishopdale resident, Joan, does a lot of walking around the area.  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39" name="Google Shape;239;p41"/>
          <p:cNvSpPr txBox="1"/>
          <p:nvPr/>
        </p:nvSpPr>
        <p:spPr>
          <a:xfrm>
            <a:off x="6615100" y="2938450"/>
            <a:ext cx="2343300" cy="12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Jazz has captured her disappearing down Mooray Ave.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1148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9125" y="0"/>
            <a:ext cx="4034875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42"/>
          <p:cNvSpPr txBox="1"/>
          <p:nvPr/>
        </p:nvSpPr>
        <p:spPr>
          <a:xfrm>
            <a:off x="4071950" y="823900"/>
            <a:ext cx="1100100" cy="42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Georgia snapped these two shots at the Green- grocer’s in Leacroft Street.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662508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3"/>
          <p:cNvSpPr txBox="1"/>
          <p:nvPr/>
        </p:nvSpPr>
        <p:spPr>
          <a:xfrm>
            <a:off x="6800850" y="538150"/>
            <a:ext cx="2128800" cy="3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These interestingly curvy bushes caught Sofia’s attention.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97" y="0"/>
            <a:ext cx="7762209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4"/>
          <p:cNvSpPr txBox="1"/>
          <p:nvPr/>
        </p:nvSpPr>
        <p:spPr>
          <a:xfrm>
            <a:off x="57150" y="352425"/>
            <a:ext cx="14001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Looking across the Bishopdale Mall carpark.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By Jazmin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" y="0"/>
            <a:ext cx="6884192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45"/>
          <p:cNvSpPr txBox="1"/>
          <p:nvPr/>
        </p:nvSpPr>
        <p:spPr>
          <a:xfrm>
            <a:off x="6943725" y="3124200"/>
            <a:ext cx="2014500" cy="17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The Bishopdale Scout Den has a distinctive paint job.  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By Rebecka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" y="0"/>
            <a:ext cx="6979974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46"/>
          <p:cNvSpPr txBox="1"/>
          <p:nvPr/>
        </p:nvSpPr>
        <p:spPr>
          <a:xfrm>
            <a:off x="7058025" y="352425"/>
            <a:ext cx="2085900" cy="39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Greer took this photo of the Isleworth school zone, down Farrington Ave.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3996" y="0"/>
            <a:ext cx="3602006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47"/>
          <p:cNvSpPr txBox="1"/>
          <p:nvPr/>
        </p:nvSpPr>
        <p:spPr>
          <a:xfrm>
            <a:off x="242900" y="2571750"/>
            <a:ext cx="3443400" cy="15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Olive had some of her school friends perch on the sign for Grant Armstrong Park.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0"/>
            <a:ext cx="7473799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8"/>
          <p:cNvSpPr txBox="1"/>
          <p:nvPr/>
        </p:nvSpPr>
        <p:spPr>
          <a:xfrm>
            <a:off x="7473800" y="2938450"/>
            <a:ext cx="1599000" cy="17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Jessica and 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Sofia loved this artistic mural at Breens.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68089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9"/>
          <p:cNvSpPr txBox="1"/>
          <p:nvPr/>
        </p:nvSpPr>
        <p:spPr>
          <a:xfrm>
            <a:off x="6815150" y="566725"/>
            <a:ext cx="2328900" cy="31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The sign advertising </a:t>
            </a:r>
            <a:r>
              <a:rPr lang="en" sz="1800" i="1">
                <a:solidFill>
                  <a:srgbClr val="FFFFFF"/>
                </a:solidFill>
              </a:rPr>
              <a:t>Relove</a:t>
            </a:r>
            <a:r>
              <a:rPr lang="en" sz="1800">
                <a:solidFill>
                  <a:srgbClr val="FFFFFF"/>
                </a:solidFill>
              </a:rPr>
              <a:t> second hand clothes store in Leacroft Street.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By Rebecka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50"/>
          <p:cNvSpPr txBox="1"/>
          <p:nvPr/>
        </p:nvSpPr>
        <p:spPr>
          <a:xfrm>
            <a:off x="6858000" y="452425"/>
            <a:ext cx="2286000" cy="3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Olivia and Lydia play together at Bishopdale Park.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By Emily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9348" y="0"/>
            <a:ext cx="7014658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51"/>
          <p:cNvSpPr txBox="1"/>
          <p:nvPr/>
        </p:nvSpPr>
        <p:spPr>
          <a:xfrm>
            <a:off x="0" y="538150"/>
            <a:ext cx="1943100" cy="36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A couple of arty mosaic chairs down at Breens.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4408" y="0"/>
            <a:ext cx="758958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52"/>
          <p:cNvSpPr txBox="1"/>
          <p:nvPr/>
        </p:nvSpPr>
        <p:spPr>
          <a:xfrm>
            <a:off x="114300" y="681025"/>
            <a:ext cx="14001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Busy school day…. Bikes and scooters parked up, waiting for the hometime bell.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46827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53"/>
          <p:cNvSpPr txBox="1"/>
          <p:nvPr/>
        </p:nvSpPr>
        <p:spPr>
          <a:xfrm>
            <a:off x="6515100" y="523875"/>
            <a:ext cx="2557500" cy="31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David took a photo of the side of the busy Bishopdale YMCA building.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4343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7750" y="932628"/>
            <a:ext cx="1228344" cy="147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3100" y="932625"/>
            <a:ext cx="1580612" cy="147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50" y="932625"/>
            <a:ext cx="2219299" cy="147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54"/>
          <p:cNvSpPr txBox="1"/>
          <p:nvPr/>
        </p:nvSpPr>
        <p:spPr>
          <a:xfrm>
            <a:off x="228600" y="2571750"/>
            <a:ext cx="8400900" cy="24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Thanks for watching our photo compilation of reasons why Bishopdale is ‘Our Place’.  We hope you made some connections.</a:t>
            </a: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We acknowledge and appreciate: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Jess McGiffin for teaching us about taking photos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UC Fine Arts team/Christchurch City Libraries for the inspiration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All the wonderful Bishopdale people who let us take photos for our project</a:t>
            </a:r>
            <a:endParaRPr sz="1800">
              <a:solidFill>
                <a:srgbClr val="FFFF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 sz="1800">
                <a:solidFill>
                  <a:srgbClr val="FFFFFF"/>
                </a:solidFill>
              </a:rPr>
              <a:t>Our adult helpers: Jan, Sara, Leah, Rachael, Katherine, Fiona, and Jess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1137</Words>
  <Application>Microsoft Office PowerPoint</Application>
  <PresentationFormat>On-screen Show (16:9)</PresentationFormat>
  <Paragraphs>112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Smallridge</dc:creator>
  <cp:lastModifiedBy>Fiona Smallridge</cp:lastModifiedBy>
  <cp:revision>1</cp:revision>
  <dcterms:modified xsi:type="dcterms:W3CDTF">2018-09-11T03:11:28Z</dcterms:modified>
</cp:coreProperties>
</file>