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21" r:id="rId2"/>
    <p:sldId id="32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DD40A-4AE6-4E0A-BE8B-943C70604881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67B267-F56F-49DF-84AF-801516654F2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7165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Trinity Catholic College</a:t>
            </a:r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ACF7B-A91D-344C-9680-454CD88394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8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Trinity Catholic College</a:t>
            </a:r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0ACF7B-A91D-344C-9680-454CD88394D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2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7ED3-78C6-8E6C-5C0B-4C90B9F54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EEAEAB-1136-3A2C-E69A-62ECF915B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0388D-CD53-F0EA-BD31-248AAD6A2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F1DF6-EC19-9DF8-A296-8EED2110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6C564-9F4E-4209-9804-752879BDC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57683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8AD75-673F-3FF4-488D-D53EC3C0F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3B000-8FA2-A7D4-71BF-18928BFBE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6790B-5F86-7DF7-8497-A1FF35CC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F48A-A76B-A46A-31F7-1D0DA41D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1791C-52A5-594C-45D7-E70A0E28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253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17835-49E0-969A-A888-93A07217A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4262C-147C-4196-3AD3-25BE88DD6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55525-4F01-2CCB-B023-43C2693F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57BBF-6D53-116D-9D83-C3F5B781E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A077A-4759-5C34-8269-AEF07F0D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039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0C105-B14B-E2F9-5E7A-CE61BF19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560DC-9758-7F85-58BA-9C92E32B0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94907-5C3F-7376-6D86-847706808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0FDA4-ABC5-A0F3-C650-9E8B96A24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0D3E31-3E5B-6AF5-FBB3-6085BD27B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02A86-FE70-5FAC-46D6-11F674EC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9372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8F37B-1CB3-8204-B3E6-BAFF342E1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D5FAE-FBEE-5AC4-A941-6479955AE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6A98D-C97B-67DD-FDFB-F3D4AD39B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EEB266-596D-08E9-84BC-EC743B332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4E78D0-8B0C-AB81-0CC3-C2D8295BFC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8E44E5-CE9D-A5AE-F7BA-5FE6E81C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D8EB3F-4748-10B9-EE67-F8BF25145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BF318F-CAE3-2498-D9D7-99D1E226C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0396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319C-8F00-5F60-1A90-0E2613FC5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787B5-E3BF-2209-51B0-900184E50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F239A-3400-C2F7-46EC-7614BB8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45387-6559-9A4A-5CB3-39B457F98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527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CB926F-42CA-E313-C500-DFEB4EA8C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C5F90-839D-4344-9D77-30BF7A73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BD71F-DA8F-BE76-0CC6-2FF7BF5B6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6488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BB759-3F1F-2C2A-BDC3-33836996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D4949-87F5-3B88-1DE3-465392A51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612AD-AF1D-2F85-0935-9830B0DB91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1E5D9-3C92-9C72-330C-9321954A6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359B9-723C-5990-1551-2DEBE326F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2F4C3C-D9B7-9E40-88D5-8148E91E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715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C699-43BD-F81D-2C12-5B9238C5E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35D16E-9C9B-9082-493E-BFF00061C4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CC2F3-0E70-5539-B4F2-CAF9550514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74479-2AAA-F21A-37D5-2E3BFABC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2FB780-C2D5-D9E3-8ED7-8563C181F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1F965-FCA1-8D74-320D-7569B0625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26760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BAF33-9E10-C207-8124-3E3EBF13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E2062-167F-096F-6C63-F039C6C20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511AE-1DFF-4104-966F-A78D3D9F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93A56-874D-8947-3A7C-835A3F0B0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E5BC5-1A57-57BD-F7C8-4289E33FC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7728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B9BF5-0B92-8C15-CF0F-7D10F8BC5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DBCE1-0915-89FA-0332-937A74054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A27E6-D01B-40D5-244D-87D44C4BF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8BAA9-3A2F-DEEE-6A0B-F5C85FB6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F796D-DB00-3C2F-4F98-19096C05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89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A53E67-19B4-E10B-4E11-83007406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9BEF9-065B-7CA7-53F5-9A07EEFAA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BE3C9-40F3-35EE-E53A-74D3CA5B4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1CECC5-C411-4465-8F5A-2AC75279572E}" type="datetimeFigureOut">
              <a:rPr lang="en-NZ" smtClean="0"/>
              <a:t>25/06/2026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DC2EA-D74D-9CA9-9A27-8CFDC7C48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1D1E8-3DBD-215C-FF75-3681577FA0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A03031-E08C-4B66-8E33-EFBEAF0A7AB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3453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11DAE-28F5-DAEA-2DEE-C736060B8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92FC7F7-9A79-9316-48C2-0E6DB6E5C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116" y="54413"/>
            <a:ext cx="1324507" cy="1568350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9E772B3C-B3AB-9624-D5B2-3A12B845FF62}"/>
              </a:ext>
            </a:extLst>
          </p:cNvPr>
          <p:cNvSpPr txBox="1"/>
          <p:nvPr/>
        </p:nvSpPr>
        <p:spPr>
          <a:xfrm>
            <a:off x="4608843" y="1715129"/>
            <a:ext cx="56998" cy="39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8A7867"/>
                </a:solidFill>
                <a:effectLst/>
                <a:uLnTx/>
                <a:uFillTx/>
                <a:latin typeface="IM FELL DW Pica Italics"/>
                <a:ea typeface="IM FELL DW Pica Italics"/>
                <a:cs typeface="IM FELL DW Pica Italics"/>
                <a:sym typeface="IM FELL DW Pica Italics"/>
              </a:rPr>
              <a:t> 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FBF7FA6-86CD-4B48-9024-2730679F8EE7}"/>
              </a:ext>
            </a:extLst>
          </p:cNvPr>
          <p:cNvSpPr txBox="1"/>
          <p:nvPr/>
        </p:nvSpPr>
        <p:spPr>
          <a:xfrm>
            <a:off x="1535130" y="200477"/>
            <a:ext cx="62466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5F1EB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Teina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D67104C8-9D7E-D0C8-C369-166DE16B83FC}"/>
              </a:ext>
            </a:extLst>
          </p:cNvPr>
          <p:cNvSpPr txBox="1"/>
          <p:nvPr/>
        </p:nvSpPr>
        <p:spPr>
          <a:xfrm>
            <a:off x="3804436" y="2881857"/>
            <a:ext cx="6888445" cy="2869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Kapa haka Member &amp; Awarded Merit at Cultural Awards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School Choir Representative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Excellence </a:t>
            </a:r>
            <a:r>
              <a:rPr lang="en-US" err="1">
                <a:solidFill>
                  <a:srgbClr val="6A6261"/>
                </a:solidFill>
                <a:latin typeface="Poppins Light"/>
                <a:cs typeface="Poppins Light"/>
              </a:rPr>
              <a:t>Te</a:t>
            </a: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 Reo Māori NCEA Level 1 2025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Student Volunteer Army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Honours for Junior Māori leadership 2025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Year 9 Cultural Leader for Māori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 err="1">
                <a:solidFill>
                  <a:srgbClr val="6A6261"/>
                </a:solidFill>
                <a:latin typeface="Poppins Light"/>
                <a:cs typeface="Poppins Light"/>
              </a:rPr>
              <a:t>Te</a:t>
            </a: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 Pae </a:t>
            </a:r>
            <a:r>
              <a:rPr lang="en-US" err="1">
                <a:solidFill>
                  <a:srgbClr val="6A6261"/>
                </a:solidFill>
                <a:latin typeface="Poppins Light"/>
                <a:cs typeface="Poppins Light"/>
              </a:rPr>
              <a:t>Māhuri</a:t>
            </a: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 Māori Council Member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Aspirations to become an </a:t>
            </a:r>
          </a:p>
          <a:p>
            <a:pPr marL="172085" lvl="1">
              <a:lnSpc>
                <a:spcPts val="2486"/>
              </a:lnSpc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   Orthodontist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A055C7E-EBF5-B96A-ACB4-4AB1E3F26957}"/>
              </a:ext>
            </a:extLst>
          </p:cNvPr>
          <p:cNvSpPr txBox="1"/>
          <p:nvPr/>
        </p:nvSpPr>
        <p:spPr>
          <a:xfrm>
            <a:off x="3973015" y="1805132"/>
            <a:ext cx="6326117" cy="642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srgbClr val="6A6261"/>
                </a:solidFill>
                <a:effectLst/>
                <a:uLnTx/>
                <a:uFillTx/>
                <a:latin typeface="IM FELL DW Pica"/>
                <a:ea typeface="IM FELL DW Pica"/>
                <a:cs typeface="IM FELL DW Pica"/>
                <a:sym typeface="IM FELL DW Pica"/>
              </a:rPr>
              <a:t>Manaia Batson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DF994714-AE8F-E2F1-3DE6-051D818D981D}"/>
              </a:ext>
            </a:extLst>
          </p:cNvPr>
          <p:cNvSpPr txBox="1"/>
          <p:nvPr/>
        </p:nvSpPr>
        <p:spPr>
          <a:xfrm>
            <a:off x="3978458" y="2335665"/>
            <a:ext cx="7707364" cy="37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>
                <a:solidFill>
                  <a:srgbClr val="8A7867"/>
                </a:solidFill>
                <a:latin typeface="IM FELL DW Pica Italics"/>
                <a:ea typeface="IM FELL DW Pica Italics"/>
                <a:cs typeface="IM FELL DW Pica Italics"/>
                <a:sym typeface="IM FELL DW Pica Italics"/>
              </a:rPr>
              <a:t>Ngāpuhi, Ngāti Porou</a:t>
            </a: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8A7867"/>
              </a:solidFill>
              <a:effectLst/>
              <a:uLnTx/>
              <a:uFillTx/>
              <a:latin typeface="IM FELL DW Pica Italics"/>
              <a:ea typeface="IM FELL DW Pica Italics"/>
              <a:cs typeface="IM FELL DW Pica Italics"/>
              <a:sym typeface="IM FELL DW Pica Italics"/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E2368E5F-4558-098A-75EF-1DA8D3B268A7}"/>
              </a:ext>
            </a:extLst>
          </p:cNvPr>
          <p:cNvSpPr/>
          <p:nvPr/>
        </p:nvSpPr>
        <p:spPr>
          <a:xfrm rot="-10800000">
            <a:off x="3515610" y="2543525"/>
            <a:ext cx="17851548" cy="8147102"/>
          </a:xfrm>
          <a:custGeom>
            <a:avLst/>
            <a:gdLst/>
            <a:ahLst/>
            <a:cxnLst/>
            <a:rect l="l" t="t" r="r" b="b"/>
            <a:pathLst>
              <a:path w="17851548" h="8147102">
                <a:moveTo>
                  <a:pt x="0" y="0"/>
                </a:moveTo>
                <a:lnTo>
                  <a:pt x="17851548" y="0"/>
                </a:lnTo>
                <a:lnTo>
                  <a:pt x="17851548" y="8147102"/>
                </a:lnTo>
                <a:lnTo>
                  <a:pt x="0" y="8147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692810-07DC-0776-8B51-D3DC533C1B29}"/>
              </a:ext>
            </a:extLst>
          </p:cNvPr>
          <p:cNvGrpSpPr/>
          <p:nvPr/>
        </p:nvGrpSpPr>
        <p:grpSpPr>
          <a:xfrm>
            <a:off x="1066943" y="0"/>
            <a:ext cx="1561081" cy="800992"/>
            <a:chOff x="1066943" y="0"/>
            <a:chExt cx="1561081" cy="800992"/>
          </a:xfrm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AF49CC16-E576-74C7-3753-CD8D83C393F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66943" y="0"/>
              <a:ext cx="1561081" cy="800992"/>
              <a:chOff x="0" y="0"/>
              <a:chExt cx="1561084" cy="800989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BF154042-425B-A570-D7C4-30C5F5C302DD}"/>
                  </a:ext>
                </a:extLst>
              </p:cNvPr>
              <p:cNvSpPr/>
              <p:nvPr/>
            </p:nvSpPr>
            <p:spPr>
              <a:xfrm>
                <a:off x="0" y="0"/>
                <a:ext cx="1561084" cy="800989"/>
              </a:xfrm>
              <a:custGeom>
                <a:avLst/>
                <a:gdLst/>
                <a:ahLst/>
                <a:cxnLst/>
                <a:rect l="l" t="t" r="r" b="b"/>
                <a:pathLst>
                  <a:path w="1561084" h="800989">
                    <a:moveTo>
                      <a:pt x="0" y="800989"/>
                    </a:moveTo>
                    <a:lnTo>
                      <a:pt x="1561084" y="800989"/>
                    </a:lnTo>
                    <a:lnTo>
                      <a:pt x="15610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36B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NZ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9">
              <a:extLst>
                <a:ext uri="{FF2B5EF4-FFF2-40B4-BE49-F238E27FC236}">
                  <a16:creationId xmlns:a16="http://schemas.microsoft.com/office/drawing/2014/main" id="{1A0E3104-9BAE-C564-1A3D-03B0F724B4C8}"/>
                </a:ext>
              </a:extLst>
            </p:cNvPr>
            <p:cNvSpPr txBox="1"/>
            <p:nvPr/>
          </p:nvSpPr>
          <p:spPr>
            <a:xfrm>
              <a:off x="1487418" y="229046"/>
              <a:ext cx="624669" cy="342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5F1EB"/>
                  </a:solidFill>
                  <a:effectLst/>
                  <a:uLnTx/>
                  <a:uFillTx/>
                  <a:latin typeface="Poppins Light"/>
                  <a:ea typeface="Poppins Light"/>
                  <a:cs typeface="Poppins Light"/>
                  <a:sym typeface="Poppins Light"/>
                </a:rPr>
                <a:t>Teina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E6CB1B0-245C-6DDC-7453-4D309205F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12" y="1204153"/>
            <a:ext cx="3346718" cy="446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04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52D5B-8F7C-43E3-53A1-F4CB70251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>
            <a:extLst>
              <a:ext uri="{FF2B5EF4-FFF2-40B4-BE49-F238E27FC236}">
                <a16:creationId xmlns:a16="http://schemas.microsoft.com/office/drawing/2014/main" id="{33C677B1-C7E8-2C9E-DBAC-01556AC79D27}"/>
              </a:ext>
            </a:extLst>
          </p:cNvPr>
          <p:cNvSpPr txBox="1"/>
          <p:nvPr/>
        </p:nvSpPr>
        <p:spPr>
          <a:xfrm>
            <a:off x="4608843" y="1715129"/>
            <a:ext cx="56998" cy="39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8A7867"/>
                </a:solidFill>
                <a:effectLst/>
                <a:uLnTx/>
                <a:uFillTx/>
                <a:latin typeface="IM FELL DW Pica Italics"/>
                <a:ea typeface="IM FELL DW Pica Italics"/>
                <a:cs typeface="IM FELL DW Pica Italics"/>
                <a:sym typeface="IM FELL DW Pica Italics"/>
              </a:rPr>
              <a:t> 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EA3B655-9FC7-AEC4-EA3A-EE75E2642974}"/>
              </a:ext>
            </a:extLst>
          </p:cNvPr>
          <p:cNvSpPr txBox="1"/>
          <p:nvPr/>
        </p:nvSpPr>
        <p:spPr>
          <a:xfrm>
            <a:off x="912071" y="206831"/>
            <a:ext cx="1000544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5F1EB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Tuakana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1C1BB58B-A5C7-9306-DC15-2C335FFD6E5A}"/>
              </a:ext>
            </a:extLst>
          </p:cNvPr>
          <p:cNvSpPr/>
          <p:nvPr/>
        </p:nvSpPr>
        <p:spPr>
          <a:xfrm rot="-10800000">
            <a:off x="3515610" y="2543525"/>
            <a:ext cx="17851548" cy="8147102"/>
          </a:xfrm>
          <a:custGeom>
            <a:avLst/>
            <a:gdLst/>
            <a:ahLst/>
            <a:cxnLst/>
            <a:rect l="l" t="t" r="r" b="b"/>
            <a:pathLst>
              <a:path w="17851548" h="8147102">
                <a:moveTo>
                  <a:pt x="0" y="0"/>
                </a:moveTo>
                <a:lnTo>
                  <a:pt x="17851548" y="0"/>
                </a:lnTo>
                <a:lnTo>
                  <a:pt x="17851548" y="8147102"/>
                </a:lnTo>
                <a:lnTo>
                  <a:pt x="0" y="81471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1704D8BF-1CD7-724B-60BB-C3E0918892A2}"/>
              </a:ext>
            </a:extLst>
          </p:cNvPr>
          <p:cNvSpPr/>
          <p:nvPr/>
        </p:nvSpPr>
        <p:spPr>
          <a:xfrm>
            <a:off x="1066800" y="0"/>
            <a:ext cx="1561081" cy="800986"/>
          </a:xfrm>
          <a:custGeom>
            <a:avLst/>
            <a:gdLst/>
            <a:ahLst/>
            <a:cxnLst/>
            <a:rect l="l" t="t" r="r" b="b"/>
            <a:pathLst>
              <a:path w="1561084" h="800989">
                <a:moveTo>
                  <a:pt x="0" y="800989"/>
                </a:moveTo>
                <a:lnTo>
                  <a:pt x="1561084" y="800989"/>
                </a:lnTo>
                <a:lnTo>
                  <a:pt x="1561084" y="0"/>
                </a:lnTo>
                <a:lnTo>
                  <a:pt x="0" y="0"/>
                </a:lnTo>
                <a:close/>
              </a:path>
            </a:pathLst>
          </a:custGeom>
          <a:solidFill>
            <a:srgbClr val="5A703B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0357E0-DB83-6EBB-8324-862847E1C0ED}"/>
              </a:ext>
            </a:extLst>
          </p:cNvPr>
          <p:cNvSpPr txBox="1"/>
          <p:nvPr/>
        </p:nvSpPr>
        <p:spPr>
          <a:xfrm>
            <a:off x="1372453" y="228600"/>
            <a:ext cx="1000544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5F1EB"/>
                </a:solidFill>
                <a:effectLst/>
                <a:uLnTx/>
                <a:uFillTx/>
                <a:latin typeface="Poppins Light"/>
                <a:ea typeface="Poppins Light"/>
                <a:cs typeface="Poppins Light"/>
                <a:sym typeface="Poppins Light"/>
              </a:rPr>
              <a:t>Tuakana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A5B19A0-83B8-D68D-A7AD-B4B65B22DAEC}"/>
              </a:ext>
            </a:extLst>
          </p:cNvPr>
          <p:cNvSpPr txBox="1"/>
          <p:nvPr/>
        </p:nvSpPr>
        <p:spPr>
          <a:xfrm>
            <a:off x="3721309" y="2808600"/>
            <a:ext cx="6494696" cy="3831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Kapa Haka Representative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Southern United Football U15 representative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Level 1 and 2 Merit Endorsed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Senior A Girls Volleyball Member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Committee, Sports, &amp; Cultural/Arts Representative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Diligence awards PE, Māori and Drama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Plans to Study Bachelor of Education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Cultural Prefect</a:t>
            </a: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Dunedin City Royals AFC </a:t>
            </a:r>
          </a:p>
          <a:p>
            <a:pPr marL="172085" lvl="1">
              <a:lnSpc>
                <a:spcPts val="2486"/>
              </a:lnSpc>
              <a:defRPr/>
            </a:pPr>
            <a:r>
              <a:rPr lang="en-US">
                <a:solidFill>
                  <a:srgbClr val="6A6261"/>
                </a:solidFill>
                <a:latin typeface="Poppins Light"/>
                <a:cs typeface="Poppins Light"/>
              </a:rPr>
              <a:t>   Member 12 years</a:t>
            </a:r>
          </a:p>
          <a:p>
            <a:pPr marL="172085" lvl="1">
              <a:lnSpc>
                <a:spcPts val="2486"/>
              </a:lnSpc>
              <a:defRPr/>
            </a:pPr>
            <a:endParaRPr lang="en-US">
              <a:solidFill>
                <a:srgbClr val="6A6261"/>
              </a:solidFill>
              <a:latin typeface="Poppins Light"/>
              <a:cs typeface="Poppins Light"/>
            </a:endParaRPr>
          </a:p>
          <a:p>
            <a:pPr marL="344805" lvl="1" indent="-172720">
              <a:lnSpc>
                <a:spcPts val="2486"/>
              </a:lnSpc>
              <a:buFont typeface="Arial"/>
              <a:buChar char="•"/>
              <a:defRPr/>
            </a:pPr>
            <a:endParaRPr lang="en-US">
              <a:solidFill>
                <a:srgbClr val="6A6261"/>
              </a:solidFill>
              <a:latin typeface="Poppins Light"/>
              <a:cs typeface="Poppins Light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F45FCF9-F42E-F2CB-2F15-8FDC1C58952F}"/>
              </a:ext>
            </a:extLst>
          </p:cNvPr>
          <p:cNvSpPr txBox="1"/>
          <p:nvPr/>
        </p:nvSpPr>
        <p:spPr>
          <a:xfrm>
            <a:off x="3973015" y="1805132"/>
            <a:ext cx="6326117" cy="6424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8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srgbClr val="6A6261"/>
                </a:solidFill>
                <a:effectLst/>
                <a:uLnTx/>
                <a:uFillTx/>
                <a:latin typeface="IM FELL DW Pica"/>
                <a:ea typeface="IM FELL DW Pica"/>
                <a:cs typeface="IM FELL DW Pica"/>
                <a:sym typeface="IM FELL DW Pica"/>
              </a:rPr>
              <a:t>Riley Matthews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0C21C57E-E987-C6E3-6BFB-A39F3199880E}"/>
              </a:ext>
            </a:extLst>
          </p:cNvPr>
          <p:cNvSpPr txBox="1"/>
          <p:nvPr/>
        </p:nvSpPr>
        <p:spPr>
          <a:xfrm>
            <a:off x="3978458" y="2335665"/>
            <a:ext cx="7707364" cy="377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i="1" err="1">
                <a:solidFill>
                  <a:srgbClr val="8A7867"/>
                </a:solidFill>
                <a:latin typeface="IM FELL DW Pica Italics"/>
                <a:ea typeface="IM FELL DW Pica Italics"/>
                <a:cs typeface="IM FELL DW Pica Italics"/>
                <a:sym typeface="IM FELL DW Pica Italics"/>
              </a:rPr>
              <a:t>Kāi</a:t>
            </a:r>
            <a:r>
              <a:rPr lang="en-US" sz="2800" i="1">
                <a:solidFill>
                  <a:srgbClr val="8A7867"/>
                </a:solidFill>
                <a:latin typeface="IM FELL DW Pica Italics"/>
                <a:ea typeface="IM FELL DW Pica Italics"/>
                <a:cs typeface="IM FELL DW Pica Italics"/>
                <a:sym typeface="IM FELL DW Pica Italics"/>
              </a:rPr>
              <a:t> Tahu</a:t>
            </a: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8A7867"/>
              </a:solidFill>
              <a:effectLst/>
              <a:uLnTx/>
              <a:uFillTx/>
              <a:latin typeface="IM FELL DW Pica Italics"/>
              <a:ea typeface="IM FELL DW Pica Italics"/>
              <a:cs typeface="IM FELL DW Pica Italics"/>
              <a:sym typeface="IM FELL DW Pica Itali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2182CA-BDC7-B8F6-C4E4-F179BFD14C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9238" y="1753546"/>
            <a:ext cx="4471883" cy="33539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7A57D0-A1FC-0F20-5166-C99CE30DF7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116" y="54413"/>
            <a:ext cx="1324507" cy="15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9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Office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IM FELL DW Pica</vt:lpstr>
      <vt:lpstr>IM FELL DW Pica Italics</vt:lpstr>
      <vt:lpstr>Poppins Light</vt:lpstr>
      <vt:lpstr>Office Theme</vt:lpstr>
      <vt:lpstr>PowerPoint Presentation</vt:lpstr>
      <vt:lpstr>PowerPoint Presentation</vt:lpstr>
    </vt:vector>
  </TitlesOfParts>
  <Company>University of Otago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Tama Walker</dc:creator>
  <cp:lastModifiedBy>Tama Walker</cp:lastModifiedBy>
  <cp:revision>1</cp:revision>
  <dcterms:created xsi:type="dcterms:W3CDTF">2026-06-25T07:18:03Z</dcterms:created>
  <dcterms:modified xsi:type="dcterms:W3CDTF">2026-06-25T22:59:09Z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3d60714-af67-4b60-9eb7-8aa4163d0c14_Enabled">
    <vt:lpwstr>true</vt:lpwstr>
  </property>
  <property fmtid="{D5CDD505-2E9C-101B-9397-08002B2CF9AE}" pid="3" name="MSIP_Label_f3d60714-af67-4b60-9eb7-8aa4163d0c14_SetDate">
    <vt:lpwstr>2026-06-25T22:58:57Z</vt:lpwstr>
  </property>
  <property fmtid="{D5CDD505-2E9C-101B-9397-08002B2CF9AE}" pid="4" name="MSIP_Label_f3d60714-af67-4b60-9eb7-8aa4163d0c14_Method">
    <vt:lpwstr>Privileged</vt:lpwstr>
  </property>
  <property fmtid="{D5CDD505-2E9C-101B-9397-08002B2CF9AE}" pid="5" name="MSIP_Label_f3d60714-af67-4b60-9eb7-8aa4163d0c14_Name">
    <vt:lpwstr>Public</vt:lpwstr>
  </property>
  <property fmtid="{D5CDD505-2E9C-101B-9397-08002B2CF9AE}" pid="6" name="MSIP_Label_f3d60714-af67-4b60-9eb7-8aa4163d0c14_SiteId">
    <vt:lpwstr>0225efc5-78fe-4928-b157-9ef24809e9ba</vt:lpwstr>
  </property>
  <property fmtid="{D5CDD505-2E9C-101B-9397-08002B2CF9AE}" pid="7" name="MSIP_Label_f3d60714-af67-4b60-9eb7-8aa4163d0c14_ActionId">
    <vt:lpwstr>45d5b03f-072d-4e9a-8293-999969b2c4dc</vt:lpwstr>
  </property>
  <property fmtid="{D5CDD505-2E9C-101B-9397-08002B2CF9AE}" pid="8" name="MSIP_Label_f3d60714-af67-4b60-9eb7-8aa4163d0c14_ContentBits">
    <vt:lpwstr>0</vt:lpwstr>
  </property>
  <property fmtid="{D5CDD505-2E9C-101B-9397-08002B2CF9AE}" pid="9" name="MSIP_Label_f3d60714-af67-4b60-9eb7-8aa4163d0c14_Tag">
    <vt:lpwstr>10, 0, 1, 1</vt:lpwstr>
  </property>
</Properties>
</file>