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91" r:id="rId4"/>
    <p:sldId id="294" r:id="rId5"/>
    <p:sldId id="263" r:id="rId6"/>
    <p:sldId id="296" r:id="rId7"/>
    <p:sldId id="295" r:id="rId8"/>
    <p:sldId id="273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2/06/2026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NL3iHQ0Bew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eh9C8Mi3B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VoP2PnAVj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Bmn6cdAnO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Zl5Y_2N9AY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87028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28 June 2026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Bishop Kelvin Wright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Jeremiah 28: 5-9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Romans 6: 12-23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Matthew 10: 40-42</a:t>
            </a:r>
            <a:br>
              <a:rPr lang="en-NZ" dirty="0"/>
            </a:b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For the beauty of the earth">
            <a:hlinkClick r:id="" action="ppaction://media"/>
            <a:extLst>
              <a:ext uri="{FF2B5EF4-FFF2-40B4-BE49-F238E27FC236}">
                <a16:creationId xmlns:a16="http://schemas.microsoft.com/office/drawing/2014/main" id="{E8A5DB2C-B03F-E0BB-9186-2CD065A200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othing Is Lost On The Breath Of God">
            <a:hlinkClick r:id="" action="ppaction://media"/>
            <a:extLst>
              <a:ext uri="{FF2B5EF4-FFF2-40B4-BE49-F238E27FC236}">
                <a16:creationId xmlns:a16="http://schemas.microsoft.com/office/drawing/2014/main" id="{12298A0A-051E-6872-8B7C-47995255ED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8AB65-E929-8D97-0E8C-C2418E401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re is a Redeemer">
            <a:hlinkClick r:id="" action="ppaction://media"/>
            <a:extLst>
              <a:ext uri="{FF2B5EF4-FFF2-40B4-BE49-F238E27FC236}">
                <a16:creationId xmlns:a16="http://schemas.microsoft.com/office/drawing/2014/main" id="{A70FD4D7-F96A-22C3-5D9A-3F68B55961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at This Bread, Drink This Cup [with lyrics for congregations]">
            <a:hlinkClick r:id="" action="ppaction://media"/>
            <a:extLst>
              <a:ext uri="{FF2B5EF4-FFF2-40B4-BE49-F238E27FC236}">
                <a16:creationId xmlns:a16="http://schemas.microsoft.com/office/drawing/2014/main" id="{5BBD82C3-1A7B-AA96-3EA4-758A9D61B3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Servant Song: Brother, Sister...">
            <a:hlinkClick r:id="" action="ppaction://media"/>
            <a:extLst>
              <a:ext uri="{FF2B5EF4-FFF2-40B4-BE49-F238E27FC236}">
                <a16:creationId xmlns:a16="http://schemas.microsoft.com/office/drawing/2014/main" id="{58589A10-03EA-824C-15EB-730783A282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EC54E-5D1E-708A-F5C1-6369FAA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3D7EE0-8F85-6E1E-380C-B004CD83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100AF-6585-6B09-AFA5-528C26E74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3BF-6E2F-9451-259D-B5810EBA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r="13839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7C01D371-716E-1CC2-5246-DBE2CC36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11865</TotalTime>
  <Words>112</Words>
  <Application>Microsoft Office PowerPoint</Application>
  <PresentationFormat>Widescreen</PresentationFormat>
  <Paragraphs>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28 June 2026  Bishop Kelvin Wright  Jeremiah 28: 5-9 Romans 6: 12-23 Matthew 10: 40-42 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123</cp:revision>
  <dcterms:created xsi:type="dcterms:W3CDTF">2022-09-21T00:37:08Z</dcterms:created>
  <dcterms:modified xsi:type="dcterms:W3CDTF">2026-06-01T21:21:46Z</dcterms:modified>
</cp:coreProperties>
</file>