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8" d="100"/>
          <a:sy n="88" d="100"/>
        </p:scale>
        <p:origin x="3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60FD2-B6EC-4C76-B1FA-F3EBCF82DF32}" type="datetimeFigureOut">
              <a:rPr lang="en-NZ" smtClean="0"/>
              <a:t>29/10/2020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2E4BD-474A-4995-9B99-FADF094DC54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68469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60FD2-B6EC-4C76-B1FA-F3EBCF82DF32}" type="datetimeFigureOut">
              <a:rPr lang="en-NZ" smtClean="0"/>
              <a:t>29/10/2020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2E4BD-474A-4995-9B99-FADF094DC54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61118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60FD2-B6EC-4C76-B1FA-F3EBCF82DF32}" type="datetimeFigureOut">
              <a:rPr lang="en-NZ" smtClean="0"/>
              <a:t>29/10/2020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2E4BD-474A-4995-9B99-FADF094DC54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6200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60FD2-B6EC-4C76-B1FA-F3EBCF82DF32}" type="datetimeFigureOut">
              <a:rPr lang="en-NZ" smtClean="0"/>
              <a:t>29/10/2020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2E4BD-474A-4995-9B99-FADF094DC54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42057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60FD2-B6EC-4C76-B1FA-F3EBCF82DF32}" type="datetimeFigureOut">
              <a:rPr lang="en-NZ" smtClean="0"/>
              <a:t>29/10/2020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2E4BD-474A-4995-9B99-FADF094DC54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24008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60FD2-B6EC-4C76-B1FA-F3EBCF82DF32}" type="datetimeFigureOut">
              <a:rPr lang="en-NZ" smtClean="0"/>
              <a:t>29/10/2020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2E4BD-474A-4995-9B99-FADF094DC54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05335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60FD2-B6EC-4C76-B1FA-F3EBCF82DF32}" type="datetimeFigureOut">
              <a:rPr lang="en-NZ" smtClean="0"/>
              <a:t>29/10/2020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2E4BD-474A-4995-9B99-FADF094DC54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61765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60FD2-B6EC-4C76-B1FA-F3EBCF82DF32}" type="datetimeFigureOut">
              <a:rPr lang="en-NZ" smtClean="0"/>
              <a:t>29/10/2020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2E4BD-474A-4995-9B99-FADF094DC54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202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60FD2-B6EC-4C76-B1FA-F3EBCF82DF32}" type="datetimeFigureOut">
              <a:rPr lang="en-NZ" smtClean="0"/>
              <a:t>29/10/2020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2E4BD-474A-4995-9B99-FADF094DC54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3445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60FD2-B6EC-4C76-B1FA-F3EBCF82DF32}" type="datetimeFigureOut">
              <a:rPr lang="en-NZ" smtClean="0"/>
              <a:t>29/10/2020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2E4BD-474A-4995-9B99-FADF094DC54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2775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60FD2-B6EC-4C76-B1FA-F3EBCF82DF32}" type="datetimeFigureOut">
              <a:rPr lang="en-NZ" smtClean="0"/>
              <a:t>29/10/2020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2E4BD-474A-4995-9B99-FADF094DC54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50043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60FD2-B6EC-4C76-B1FA-F3EBCF82DF32}" type="datetimeFigureOut">
              <a:rPr lang="en-NZ" smtClean="0"/>
              <a:t>29/10/2020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2E4BD-474A-4995-9B99-FADF094DC54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33701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lh6.googleusercontent.com/CDJ4AIv1XKgHV6mYsap_21UgaqDJyB6fnXDLo0gKFqlj4-BKk6zzpFGfjL13Xk8ky3eVAycQvHf2hNY1rsUGfyq-Mm8yJG71UnoWmuaI6_AdRnPMhx8i6LzIeOIt7ufTx9QPKs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557" y="609600"/>
            <a:ext cx="47625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1604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Singh</dc:creator>
  <cp:lastModifiedBy>Regina Singh</cp:lastModifiedBy>
  <cp:revision>1</cp:revision>
  <dcterms:created xsi:type="dcterms:W3CDTF">2020-10-29T02:27:15Z</dcterms:created>
  <dcterms:modified xsi:type="dcterms:W3CDTF">2020-10-29T02:27:39Z</dcterms:modified>
</cp:coreProperties>
</file>